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7">
            <a:extLst>
              <a:ext uri="{FF2B5EF4-FFF2-40B4-BE49-F238E27FC236}">
                <a16:creationId xmlns:a16="http://schemas.microsoft.com/office/drawing/2014/main" id="{FBA55FF2-F8E7-4D54-91AD-5E1FBEB47A61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1024943"/>
            <a:ext cx="1803285" cy="1426039"/>
          </a:xfrm>
          <a:custGeom>
            <a:avLst/>
            <a:gdLst>
              <a:gd name="T0" fmla="*/ 734 w 1587"/>
              <a:gd name="T1" fmla="*/ 18 h 1255"/>
              <a:gd name="T2" fmla="*/ 579 w 1587"/>
              <a:gd name="T3" fmla="*/ 62 h 1255"/>
              <a:gd name="T4" fmla="*/ 572 w 1587"/>
              <a:gd name="T5" fmla="*/ 185 h 1255"/>
              <a:gd name="T6" fmla="*/ 513 w 1587"/>
              <a:gd name="T7" fmla="*/ 238 h 1255"/>
              <a:gd name="T8" fmla="*/ 329 w 1587"/>
              <a:gd name="T9" fmla="*/ 294 h 1255"/>
              <a:gd name="T10" fmla="*/ 27 w 1587"/>
              <a:gd name="T11" fmla="*/ 383 h 1255"/>
              <a:gd name="T12" fmla="*/ 15 w 1587"/>
              <a:gd name="T13" fmla="*/ 411 h 1255"/>
              <a:gd name="T14" fmla="*/ 70 w 1587"/>
              <a:gd name="T15" fmla="*/ 405 h 1255"/>
              <a:gd name="T16" fmla="*/ 347 w 1587"/>
              <a:gd name="T17" fmla="*/ 365 h 1255"/>
              <a:gd name="T18" fmla="*/ 418 w 1587"/>
              <a:gd name="T19" fmla="*/ 428 h 1255"/>
              <a:gd name="T20" fmla="*/ 365 w 1587"/>
              <a:gd name="T21" fmla="*/ 597 h 1255"/>
              <a:gd name="T22" fmla="*/ 348 w 1587"/>
              <a:gd name="T23" fmla="*/ 708 h 1255"/>
              <a:gd name="T24" fmla="*/ 311 w 1587"/>
              <a:gd name="T25" fmla="*/ 715 h 1255"/>
              <a:gd name="T26" fmla="*/ 237 w 1587"/>
              <a:gd name="T27" fmla="*/ 778 h 1255"/>
              <a:gd name="T28" fmla="*/ 188 w 1587"/>
              <a:gd name="T29" fmla="*/ 907 h 1255"/>
              <a:gd name="T30" fmla="*/ 274 w 1587"/>
              <a:gd name="T31" fmla="*/ 898 h 1255"/>
              <a:gd name="T32" fmla="*/ 401 w 1587"/>
              <a:gd name="T33" fmla="*/ 889 h 1255"/>
              <a:gd name="T34" fmla="*/ 253 w 1587"/>
              <a:gd name="T35" fmla="*/ 1077 h 1255"/>
              <a:gd name="T36" fmla="*/ 223 w 1587"/>
              <a:gd name="T37" fmla="*/ 1183 h 1255"/>
              <a:gd name="T38" fmla="*/ 379 w 1587"/>
              <a:gd name="T39" fmla="*/ 1233 h 1255"/>
              <a:gd name="T40" fmla="*/ 342 w 1587"/>
              <a:gd name="T41" fmla="*/ 1154 h 1255"/>
              <a:gd name="T42" fmla="*/ 393 w 1587"/>
              <a:gd name="T43" fmla="*/ 1067 h 1255"/>
              <a:gd name="T44" fmla="*/ 576 w 1587"/>
              <a:gd name="T45" fmla="*/ 853 h 1255"/>
              <a:gd name="T46" fmla="*/ 619 w 1587"/>
              <a:gd name="T47" fmla="*/ 625 h 1255"/>
              <a:gd name="T48" fmla="*/ 701 w 1587"/>
              <a:gd name="T49" fmla="*/ 558 h 1255"/>
              <a:gd name="T50" fmla="*/ 912 w 1587"/>
              <a:gd name="T51" fmla="*/ 667 h 1255"/>
              <a:gd name="T52" fmla="*/ 954 w 1587"/>
              <a:gd name="T53" fmla="*/ 673 h 1255"/>
              <a:gd name="T54" fmla="*/ 1068 w 1587"/>
              <a:gd name="T55" fmla="*/ 547 h 1255"/>
              <a:gd name="T56" fmla="*/ 1048 w 1587"/>
              <a:gd name="T57" fmla="*/ 731 h 1255"/>
              <a:gd name="T58" fmla="*/ 1002 w 1587"/>
              <a:gd name="T59" fmla="*/ 873 h 1255"/>
              <a:gd name="T60" fmla="*/ 1010 w 1587"/>
              <a:gd name="T61" fmla="*/ 987 h 1255"/>
              <a:gd name="T62" fmla="*/ 1072 w 1587"/>
              <a:gd name="T63" fmla="*/ 910 h 1255"/>
              <a:gd name="T64" fmla="*/ 1024 w 1587"/>
              <a:gd name="T65" fmla="*/ 1091 h 1255"/>
              <a:gd name="T66" fmla="*/ 983 w 1587"/>
              <a:gd name="T67" fmla="*/ 1129 h 1255"/>
              <a:gd name="T68" fmla="*/ 998 w 1587"/>
              <a:gd name="T69" fmla="*/ 1222 h 1255"/>
              <a:gd name="T70" fmla="*/ 1147 w 1587"/>
              <a:gd name="T71" fmla="*/ 1217 h 1255"/>
              <a:gd name="T72" fmla="*/ 1089 w 1587"/>
              <a:gd name="T73" fmla="*/ 1104 h 1255"/>
              <a:gd name="T74" fmla="*/ 1231 w 1587"/>
              <a:gd name="T75" fmla="*/ 956 h 1255"/>
              <a:gd name="T76" fmla="*/ 1281 w 1587"/>
              <a:gd name="T77" fmla="*/ 769 h 1255"/>
              <a:gd name="T78" fmla="*/ 1323 w 1587"/>
              <a:gd name="T79" fmla="*/ 574 h 1255"/>
              <a:gd name="T80" fmla="*/ 1467 w 1587"/>
              <a:gd name="T81" fmla="*/ 656 h 1255"/>
              <a:gd name="T82" fmla="*/ 1517 w 1587"/>
              <a:gd name="T83" fmla="*/ 704 h 1255"/>
              <a:gd name="T84" fmla="*/ 1545 w 1587"/>
              <a:gd name="T85" fmla="*/ 725 h 1255"/>
              <a:gd name="T86" fmla="*/ 1539 w 1587"/>
              <a:gd name="T87" fmla="*/ 683 h 1255"/>
              <a:gd name="T88" fmla="*/ 1564 w 1587"/>
              <a:gd name="T89" fmla="*/ 683 h 1255"/>
              <a:gd name="T90" fmla="*/ 1570 w 1587"/>
              <a:gd name="T91" fmla="*/ 661 h 1255"/>
              <a:gd name="T92" fmla="*/ 1434 w 1587"/>
              <a:gd name="T93" fmla="*/ 519 h 1255"/>
              <a:gd name="T94" fmla="*/ 1305 w 1587"/>
              <a:gd name="T95" fmla="*/ 302 h 1255"/>
              <a:gd name="T96" fmla="*/ 1358 w 1587"/>
              <a:gd name="T97" fmla="*/ 212 h 1255"/>
              <a:gd name="T98" fmla="*/ 1380 w 1587"/>
              <a:gd name="T99" fmla="*/ 104 h 1255"/>
              <a:gd name="T100" fmla="*/ 1323 w 1587"/>
              <a:gd name="T101" fmla="*/ 39 h 1255"/>
              <a:gd name="T102" fmla="*/ 1159 w 1587"/>
              <a:gd name="T103" fmla="*/ 79 h 1255"/>
              <a:gd name="T104" fmla="*/ 1134 w 1587"/>
              <a:gd name="T105" fmla="*/ 255 h 1255"/>
              <a:gd name="T106" fmla="*/ 1107 w 1587"/>
              <a:gd name="T107" fmla="*/ 321 h 1255"/>
              <a:gd name="T108" fmla="*/ 1024 w 1587"/>
              <a:gd name="T109" fmla="*/ 466 h 1255"/>
              <a:gd name="T110" fmla="*/ 926 w 1587"/>
              <a:gd name="T111" fmla="*/ 586 h 1255"/>
              <a:gd name="T112" fmla="*/ 772 w 1587"/>
              <a:gd name="T113" fmla="*/ 525 h 1255"/>
              <a:gd name="T114" fmla="*/ 719 w 1587"/>
              <a:gd name="T115" fmla="*/ 293 h 1255"/>
              <a:gd name="T116" fmla="*/ 778 w 1587"/>
              <a:gd name="T117" fmla="*/ 185 h 1255"/>
              <a:gd name="T118" fmla="*/ 1111 w 1587"/>
              <a:gd name="T119" fmla="*/ 862 h 1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7" h="1255">
                <a:moveTo>
                  <a:pt x="800" y="98"/>
                </a:moveTo>
                <a:lnTo>
                  <a:pt x="786" y="92"/>
                </a:lnTo>
                <a:lnTo>
                  <a:pt x="786" y="92"/>
                </a:lnTo>
                <a:lnTo>
                  <a:pt x="785" y="88"/>
                </a:lnTo>
                <a:lnTo>
                  <a:pt x="784" y="83"/>
                </a:lnTo>
                <a:lnTo>
                  <a:pt x="784" y="78"/>
                </a:lnTo>
                <a:lnTo>
                  <a:pt x="784" y="78"/>
                </a:lnTo>
                <a:lnTo>
                  <a:pt x="783" y="72"/>
                </a:lnTo>
                <a:lnTo>
                  <a:pt x="779" y="64"/>
                </a:lnTo>
                <a:lnTo>
                  <a:pt x="770" y="47"/>
                </a:lnTo>
                <a:lnTo>
                  <a:pt x="770" y="47"/>
                </a:lnTo>
                <a:lnTo>
                  <a:pt x="764" y="42"/>
                </a:lnTo>
                <a:lnTo>
                  <a:pt x="757" y="34"/>
                </a:lnTo>
                <a:lnTo>
                  <a:pt x="742" y="23"/>
                </a:lnTo>
                <a:lnTo>
                  <a:pt x="742" y="23"/>
                </a:lnTo>
                <a:lnTo>
                  <a:pt x="734" y="18"/>
                </a:lnTo>
                <a:lnTo>
                  <a:pt x="724" y="13"/>
                </a:lnTo>
                <a:lnTo>
                  <a:pt x="706" y="6"/>
                </a:lnTo>
                <a:lnTo>
                  <a:pt x="706" y="6"/>
                </a:lnTo>
                <a:lnTo>
                  <a:pt x="696" y="4"/>
                </a:lnTo>
                <a:lnTo>
                  <a:pt x="682" y="1"/>
                </a:lnTo>
                <a:lnTo>
                  <a:pt x="668" y="0"/>
                </a:lnTo>
                <a:lnTo>
                  <a:pt x="661" y="0"/>
                </a:lnTo>
                <a:lnTo>
                  <a:pt x="661" y="0"/>
                </a:lnTo>
                <a:lnTo>
                  <a:pt x="632" y="11"/>
                </a:lnTo>
                <a:lnTo>
                  <a:pt x="612" y="18"/>
                </a:lnTo>
                <a:lnTo>
                  <a:pt x="604" y="23"/>
                </a:lnTo>
                <a:lnTo>
                  <a:pt x="599" y="25"/>
                </a:lnTo>
                <a:lnTo>
                  <a:pt x="599" y="25"/>
                </a:lnTo>
                <a:lnTo>
                  <a:pt x="592" y="34"/>
                </a:lnTo>
                <a:lnTo>
                  <a:pt x="585" y="49"/>
                </a:lnTo>
                <a:lnTo>
                  <a:pt x="579" y="62"/>
                </a:lnTo>
                <a:lnTo>
                  <a:pt x="578" y="68"/>
                </a:lnTo>
                <a:lnTo>
                  <a:pt x="577" y="72"/>
                </a:lnTo>
                <a:lnTo>
                  <a:pt x="577" y="72"/>
                </a:lnTo>
                <a:lnTo>
                  <a:pt x="577" y="79"/>
                </a:lnTo>
                <a:lnTo>
                  <a:pt x="576" y="91"/>
                </a:lnTo>
                <a:lnTo>
                  <a:pt x="570" y="120"/>
                </a:lnTo>
                <a:lnTo>
                  <a:pt x="565" y="146"/>
                </a:lnTo>
                <a:lnTo>
                  <a:pt x="564" y="155"/>
                </a:lnTo>
                <a:lnTo>
                  <a:pt x="564" y="159"/>
                </a:lnTo>
                <a:lnTo>
                  <a:pt x="564" y="159"/>
                </a:lnTo>
                <a:lnTo>
                  <a:pt x="565" y="160"/>
                </a:lnTo>
                <a:lnTo>
                  <a:pt x="566" y="160"/>
                </a:lnTo>
                <a:lnTo>
                  <a:pt x="570" y="159"/>
                </a:lnTo>
                <a:lnTo>
                  <a:pt x="574" y="156"/>
                </a:lnTo>
                <a:lnTo>
                  <a:pt x="574" y="156"/>
                </a:lnTo>
                <a:lnTo>
                  <a:pt x="572" y="185"/>
                </a:lnTo>
                <a:lnTo>
                  <a:pt x="568" y="216"/>
                </a:lnTo>
                <a:lnTo>
                  <a:pt x="568" y="216"/>
                </a:lnTo>
                <a:lnTo>
                  <a:pt x="572" y="226"/>
                </a:lnTo>
                <a:lnTo>
                  <a:pt x="572" y="226"/>
                </a:lnTo>
                <a:lnTo>
                  <a:pt x="571" y="229"/>
                </a:lnTo>
                <a:lnTo>
                  <a:pt x="568" y="232"/>
                </a:lnTo>
                <a:lnTo>
                  <a:pt x="568" y="232"/>
                </a:lnTo>
                <a:lnTo>
                  <a:pt x="566" y="233"/>
                </a:lnTo>
                <a:lnTo>
                  <a:pt x="559" y="233"/>
                </a:lnTo>
                <a:lnTo>
                  <a:pt x="547" y="235"/>
                </a:lnTo>
                <a:lnTo>
                  <a:pt x="547" y="235"/>
                </a:lnTo>
                <a:lnTo>
                  <a:pt x="535" y="236"/>
                </a:lnTo>
                <a:lnTo>
                  <a:pt x="527" y="237"/>
                </a:lnTo>
                <a:lnTo>
                  <a:pt x="521" y="237"/>
                </a:lnTo>
                <a:lnTo>
                  <a:pt x="521" y="237"/>
                </a:lnTo>
                <a:lnTo>
                  <a:pt x="513" y="238"/>
                </a:lnTo>
                <a:lnTo>
                  <a:pt x="497" y="239"/>
                </a:lnTo>
                <a:lnTo>
                  <a:pt x="471" y="243"/>
                </a:lnTo>
                <a:lnTo>
                  <a:pt x="471" y="243"/>
                </a:lnTo>
                <a:lnTo>
                  <a:pt x="468" y="244"/>
                </a:lnTo>
                <a:lnTo>
                  <a:pt x="463" y="246"/>
                </a:lnTo>
                <a:lnTo>
                  <a:pt x="450" y="255"/>
                </a:lnTo>
                <a:lnTo>
                  <a:pt x="430" y="268"/>
                </a:lnTo>
                <a:lnTo>
                  <a:pt x="430" y="268"/>
                </a:lnTo>
                <a:lnTo>
                  <a:pt x="424" y="269"/>
                </a:lnTo>
                <a:lnTo>
                  <a:pt x="414" y="270"/>
                </a:lnTo>
                <a:lnTo>
                  <a:pt x="387" y="271"/>
                </a:lnTo>
                <a:lnTo>
                  <a:pt x="348" y="271"/>
                </a:lnTo>
                <a:lnTo>
                  <a:pt x="346" y="282"/>
                </a:lnTo>
                <a:lnTo>
                  <a:pt x="332" y="288"/>
                </a:lnTo>
                <a:lnTo>
                  <a:pt x="329" y="294"/>
                </a:lnTo>
                <a:lnTo>
                  <a:pt x="329" y="294"/>
                </a:lnTo>
                <a:lnTo>
                  <a:pt x="300" y="295"/>
                </a:lnTo>
                <a:lnTo>
                  <a:pt x="259" y="299"/>
                </a:lnTo>
                <a:lnTo>
                  <a:pt x="259" y="299"/>
                </a:lnTo>
                <a:lnTo>
                  <a:pt x="207" y="309"/>
                </a:lnTo>
                <a:lnTo>
                  <a:pt x="159" y="321"/>
                </a:lnTo>
                <a:lnTo>
                  <a:pt x="159" y="321"/>
                </a:lnTo>
                <a:lnTo>
                  <a:pt x="149" y="326"/>
                </a:lnTo>
                <a:lnTo>
                  <a:pt x="136" y="333"/>
                </a:lnTo>
                <a:lnTo>
                  <a:pt x="109" y="349"/>
                </a:lnTo>
                <a:lnTo>
                  <a:pt x="109" y="349"/>
                </a:lnTo>
                <a:lnTo>
                  <a:pt x="83" y="362"/>
                </a:lnTo>
                <a:lnTo>
                  <a:pt x="73" y="368"/>
                </a:lnTo>
                <a:lnTo>
                  <a:pt x="66" y="371"/>
                </a:lnTo>
                <a:lnTo>
                  <a:pt x="66" y="371"/>
                </a:lnTo>
                <a:lnTo>
                  <a:pt x="47" y="377"/>
                </a:lnTo>
                <a:lnTo>
                  <a:pt x="27" y="383"/>
                </a:lnTo>
                <a:lnTo>
                  <a:pt x="27" y="383"/>
                </a:lnTo>
                <a:lnTo>
                  <a:pt x="23" y="384"/>
                </a:lnTo>
                <a:lnTo>
                  <a:pt x="15" y="387"/>
                </a:lnTo>
                <a:lnTo>
                  <a:pt x="8" y="391"/>
                </a:lnTo>
                <a:lnTo>
                  <a:pt x="2" y="397"/>
                </a:lnTo>
                <a:lnTo>
                  <a:pt x="2" y="397"/>
                </a:lnTo>
                <a:lnTo>
                  <a:pt x="0" y="400"/>
                </a:lnTo>
                <a:lnTo>
                  <a:pt x="0" y="402"/>
                </a:lnTo>
                <a:lnTo>
                  <a:pt x="2" y="402"/>
                </a:lnTo>
                <a:lnTo>
                  <a:pt x="25" y="397"/>
                </a:lnTo>
                <a:lnTo>
                  <a:pt x="25" y="397"/>
                </a:lnTo>
                <a:lnTo>
                  <a:pt x="23" y="399"/>
                </a:lnTo>
                <a:lnTo>
                  <a:pt x="19" y="403"/>
                </a:lnTo>
                <a:lnTo>
                  <a:pt x="17" y="407"/>
                </a:lnTo>
                <a:lnTo>
                  <a:pt x="17" y="407"/>
                </a:lnTo>
                <a:lnTo>
                  <a:pt x="15" y="411"/>
                </a:lnTo>
                <a:lnTo>
                  <a:pt x="18" y="411"/>
                </a:lnTo>
                <a:lnTo>
                  <a:pt x="27" y="407"/>
                </a:lnTo>
                <a:lnTo>
                  <a:pt x="27" y="407"/>
                </a:lnTo>
                <a:lnTo>
                  <a:pt x="31" y="406"/>
                </a:lnTo>
                <a:lnTo>
                  <a:pt x="34" y="404"/>
                </a:lnTo>
                <a:lnTo>
                  <a:pt x="39" y="399"/>
                </a:lnTo>
                <a:lnTo>
                  <a:pt x="44" y="393"/>
                </a:lnTo>
                <a:lnTo>
                  <a:pt x="75" y="385"/>
                </a:lnTo>
                <a:lnTo>
                  <a:pt x="75" y="385"/>
                </a:lnTo>
                <a:lnTo>
                  <a:pt x="68" y="393"/>
                </a:lnTo>
                <a:lnTo>
                  <a:pt x="63" y="400"/>
                </a:lnTo>
                <a:lnTo>
                  <a:pt x="63" y="403"/>
                </a:lnTo>
                <a:lnTo>
                  <a:pt x="64" y="405"/>
                </a:lnTo>
                <a:lnTo>
                  <a:pt x="64" y="405"/>
                </a:lnTo>
                <a:lnTo>
                  <a:pt x="66" y="405"/>
                </a:lnTo>
                <a:lnTo>
                  <a:pt x="70" y="405"/>
                </a:lnTo>
                <a:lnTo>
                  <a:pt x="79" y="402"/>
                </a:lnTo>
                <a:lnTo>
                  <a:pt x="97" y="393"/>
                </a:lnTo>
                <a:lnTo>
                  <a:pt x="97" y="393"/>
                </a:lnTo>
                <a:lnTo>
                  <a:pt x="126" y="383"/>
                </a:lnTo>
                <a:lnTo>
                  <a:pt x="126" y="383"/>
                </a:lnTo>
                <a:lnTo>
                  <a:pt x="155" y="370"/>
                </a:lnTo>
                <a:lnTo>
                  <a:pt x="169" y="362"/>
                </a:lnTo>
                <a:lnTo>
                  <a:pt x="169" y="362"/>
                </a:lnTo>
                <a:lnTo>
                  <a:pt x="179" y="361"/>
                </a:lnTo>
                <a:lnTo>
                  <a:pt x="198" y="360"/>
                </a:lnTo>
                <a:lnTo>
                  <a:pt x="253" y="358"/>
                </a:lnTo>
                <a:lnTo>
                  <a:pt x="332" y="354"/>
                </a:lnTo>
                <a:lnTo>
                  <a:pt x="332" y="354"/>
                </a:lnTo>
                <a:lnTo>
                  <a:pt x="343" y="362"/>
                </a:lnTo>
                <a:lnTo>
                  <a:pt x="343" y="362"/>
                </a:lnTo>
                <a:lnTo>
                  <a:pt x="347" y="365"/>
                </a:lnTo>
                <a:lnTo>
                  <a:pt x="352" y="366"/>
                </a:lnTo>
                <a:lnTo>
                  <a:pt x="368" y="368"/>
                </a:lnTo>
                <a:lnTo>
                  <a:pt x="368" y="368"/>
                </a:lnTo>
                <a:lnTo>
                  <a:pt x="377" y="368"/>
                </a:lnTo>
                <a:lnTo>
                  <a:pt x="385" y="367"/>
                </a:lnTo>
                <a:lnTo>
                  <a:pt x="393" y="366"/>
                </a:lnTo>
                <a:lnTo>
                  <a:pt x="393" y="366"/>
                </a:lnTo>
                <a:lnTo>
                  <a:pt x="394" y="367"/>
                </a:lnTo>
                <a:lnTo>
                  <a:pt x="397" y="370"/>
                </a:lnTo>
                <a:lnTo>
                  <a:pt x="401" y="379"/>
                </a:lnTo>
                <a:lnTo>
                  <a:pt x="406" y="389"/>
                </a:lnTo>
                <a:lnTo>
                  <a:pt x="410" y="393"/>
                </a:lnTo>
                <a:lnTo>
                  <a:pt x="410" y="393"/>
                </a:lnTo>
                <a:lnTo>
                  <a:pt x="412" y="399"/>
                </a:lnTo>
                <a:lnTo>
                  <a:pt x="416" y="410"/>
                </a:lnTo>
                <a:lnTo>
                  <a:pt x="418" y="428"/>
                </a:lnTo>
                <a:lnTo>
                  <a:pt x="418" y="428"/>
                </a:lnTo>
                <a:lnTo>
                  <a:pt x="413" y="452"/>
                </a:lnTo>
                <a:lnTo>
                  <a:pt x="411" y="471"/>
                </a:lnTo>
                <a:lnTo>
                  <a:pt x="410" y="481"/>
                </a:lnTo>
                <a:lnTo>
                  <a:pt x="410" y="488"/>
                </a:lnTo>
                <a:lnTo>
                  <a:pt x="410" y="488"/>
                </a:lnTo>
                <a:lnTo>
                  <a:pt x="413" y="518"/>
                </a:lnTo>
                <a:lnTo>
                  <a:pt x="416" y="533"/>
                </a:lnTo>
                <a:lnTo>
                  <a:pt x="377" y="550"/>
                </a:lnTo>
                <a:lnTo>
                  <a:pt x="377" y="550"/>
                </a:lnTo>
                <a:lnTo>
                  <a:pt x="372" y="558"/>
                </a:lnTo>
                <a:lnTo>
                  <a:pt x="368" y="565"/>
                </a:lnTo>
                <a:lnTo>
                  <a:pt x="365" y="572"/>
                </a:lnTo>
                <a:lnTo>
                  <a:pt x="365" y="572"/>
                </a:lnTo>
                <a:lnTo>
                  <a:pt x="365" y="582"/>
                </a:lnTo>
                <a:lnTo>
                  <a:pt x="365" y="597"/>
                </a:lnTo>
                <a:lnTo>
                  <a:pt x="364" y="605"/>
                </a:lnTo>
                <a:lnTo>
                  <a:pt x="362" y="614"/>
                </a:lnTo>
                <a:lnTo>
                  <a:pt x="360" y="623"/>
                </a:lnTo>
                <a:lnTo>
                  <a:pt x="356" y="630"/>
                </a:lnTo>
                <a:lnTo>
                  <a:pt x="356" y="630"/>
                </a:lnTo>
                <a:lnTo>
                  <a:pt x="353" y="638"/>
                </a:lnTo>
                <a:lnTo>
                  <a:pt x="352" y="644"/>
                </a:lnTo>
                <a:lnTo>
                  <a:pt x="351" y="650"/>
                </a:lnTo>
                <a:lnTo>
                  <a:pt x="351" y="656"/>
                </a:lnTo>
                <a:lnTo>
                  <a:pt x="352" y="666"/>
                </a:lnTo>
                <a:lnTo>
                  <a:pt x="352" y="675"/>
                </a:lnTo>
                <a:lnTo>
                  <a:pt x="352" y="675"/>
                </a:lnTo>
                <a:lnTo>
                  <a:pt x="348" y="693"/>
                </a:lnTo>
                <a:lnTo>
                  <a:pt x="348" y="701"/>
                </a:lnTo>
                <a:lnTo>
                  <a:pt x="348" y="708"/>
                </a:lnTo>
                <a:lnTo>
                  <a:pt x="348" y="708"/>
                </a:lnTo>
                <a:lnTo>
                  <a:pt x="351" y="715"/>
                </a:lnTo>
                <a:lnTo>
                  <a:pt x="352" y="720"/>
                </a:lnTo>
                <a:lnTo>
                  <a:pt x="354" y="722"/>
                </a:lnTo>
                <a:lnTo>
                  <a:pt x="348" y="743"/>
                </a:lnTo>
                <a:lnTo>
                  <a:pt x="348" y="743"/>
                </a:lnTo>
                <a:lnTo>
                  <a:pt x="346" y="747"/>
                </a:lnTo>
                <a:lnTo>
                  <a:pt x="345" y="750"/>
                </a:lnTo>
                <a:lnTo>
                  <a:pt x="343" y="751"/>
                </a:lnTo>
                <a:lnTo>
                  <a:pt x="343" y="751"/>
                </a:lnTo>
                <a:lnTo>
                  <a:pt x="336" y="746"/>
                </a:lnTo>
                <a:lnTo>
                  <a:pt x="332" y="743"/>
                </a:lnTo>
                <a:lnTo>
                  <a:pt x="329" y="739"/>
                </a:lnTo>
                <a:lnTo>
                  <a:pt x="329" y="739"/>
                </a:lnTo>
                <a:lnTo>
                  <a:pt x="326" y="732"/>
                </a:lnTo>
                <a:lnTo>
                  <a:pt x="317" y="721"/>
                </a:lnTo>
                <a:lnTo>
                  <a:pt x="311" y="715"/>
                </a:lnTo>
                <a:lnTo>
                  <a:pt x="306" y="711"/>
                </a:lnTo>
                <a:lnTo>
                  <a:pt x="300" y="706"/>
                </a:lnTo>
                <a:lnTo>
                  <a:pt x="293" y="704"/>
                </a:lnTo>
                <a:lnTo>
                  <a:pt x="293" y="704"/>
                </a:lnTo>
                <a:lnTo>
                  <a:pt x="285" y="702"/>
                </a:lnTo>
                <a:lnTo>
                  <a:pt x="279" y="705"/>
                </a:lnTo>
                <a:lnTo>
                  <a:pt x="272" y="708"/>
                </a:lnTo>
                <a:lnTo>
                  <a:pt x="265" y="712"/>
                </a:lnTo>
                <a:lnTo>
                  <a:pt x="259" y="718"/>
                </a:lnTo>
                <a:lnTo>
                  <a:pt x="255" y="722"/>
                </a:lnTo>
                <a:lnTo>
                  <a:pt x="248" y="731"/>
                </a:lnTo>
                <a:lnTo>
                  <a:pt x="248" y="731"/>
                </a:lnTo>
                <a:lnTo>
                  <a:pt x="245" y="739"/>
                </a:lnTo>
                <a:lnTo>
                  <a:pt x="243" y="750"/>
                </a:lnTo>
                <a:lnTo>
                  <a:pt x="237" y="778"/>
                </a:lnTo>
                <a:lnTo>
                  <a:pt x="237" y="778"/>
                </a:lnTo>
                <a:lnTo>
                  <a:pt x="234" y="786"/>
                </a:lnTo>
                <a:lnTo>
                  <a:pt x="229" y="796"/>
                </a:lnTo>
                <a:lnTo>
                  <a:pt x="221" y="804"/>
                </a:lnTo>
                <a:lnTo>
                  <a:pt x="213" y="812"/>
                </a:lnTo>
                <a:lnTo>
                  <a:pt x="198" y="829"/>
                </a:lnTo>
                <a:lnTo>
                  <a:pt x="191" y="836"/>
                </a:lnTo>
                <a:lnTo>
                  <a:pt x="187" y="842"/>
                </a:lnTo>
                <a:lnTo>
                  <a:pt x="187" y="842"/>
                </a:lnTo>
                <a:lnTo>
                  <a:pt x="185" y="849"/>
                </a:lnTo>
                <a:lnTo>
                  <a:pt x="184" y="856"/>
                </a:lnTo>
                <a:lnTo>
                  <a:pt x="184" y="863"/>
                </a:lnTo>
                <a:lnTo>
                  <a:pt x="184" y="871"/>
                </a:lnTo>
                <a:lnTo>
                  <a:pt x="185" y="887"/>
                </a:lnTo>
                <a:lnTo>
                  <a:pt x="187" y="901"/>
                </a:lnTo>
                <a:lnTo>
                  <a:pt x="187" y="901"/>
                </a:lnTo>
                <a:lnTo>
                  <a:pt x="188" y="907"/>
                </a:lnTo>
                <a:lnTo>
                  <a:pt x="191" y="912"/>
                </a:lnTo>
                <a:lnTo>
                  <a:pt x="194" y="916"/>
                </a:lnTo>
                <a:lnTo>
                  <a:pt x="199" y="919"/>
                </a:lnTo>
                <a:lnTo>
                  <a:pt x="212" y="925"/>
                </a:lnTo>
                <a:lnTo>
                  <a:pt x="226" y="932"/>
                </a:lnTo>
                <a:lnTo>
                  <a:pt x="226" y="932"/>
                </a:lnTo>
                <a:lnTo>
                  <a:pt x="230" y="933"/>
                </a:lnTo>
                <a:lnTo>
                  <a:pt x="233" y="933"/>
                </a:lnTo>
                <a:lnTo>
                  <a:pt x="237" y="933"/>
                </a:lnTo>
                <a:lnTo>
                  <a:pt x="240" y="932"/>
                </a:lnTo>
                <a:lnTo>
                  <a:pt x="248" y="927"/>
                </a:lnTo>
                <a:lnTo>
                  <a:pt x="255" y="923"/>
                </a:lnTo>
                <a:lnTo>
                  <a:pt x="261" y="916"/>
                </a:lnTo>
                <a:lnTo>
                  <a:pt x="265" y="908"/>
                </a:lnTo>
                <a:lnTo>
                  <a:pt x="274" y="898"/>
                </a:lnTo>
                <a:lnTo>
                  <a:pt x="274" y="898"/>
                </a:lnTo>
                <a:lnTo>
                  <a:pt x="281" y="889"/>
                </a:lnTo>
                <a:lnTo>
                  <a:pt x="291" y="878"/>
                </a:lnTo>
                <a:lnTo>
                  <a:pt x="313" y="856"/>
                </a:lnTo>
                <a:lnTo>
                  <a:pt x="313" y="856"/>
                </a:lnTo>
                <a:lnTo>
                  <a:pt x="319" y="850"/>
                </a:lnTo>
                <a:lnTo>
                  <a:pt x="323" y="846"/>
                </a:lnTo>
                <a:lnTo>
                  <a:pt x="329" y="842"/>
                </a:lnTo>
                <a:lnTo>
                  <a:pt x="329" y="842"/>
                </a:lnTo>
                <a:lnTo>
                  <a:pt x="346" y="859"/>
                </a:lnTo>
                <a:lnTo>
                  <a:pt x="360" y="872"/>
                </a:lnTo>
                <a:lnTo>
                  <a:pt x="373" y="881"/>
                </a:lnTo>
                <a:lnTo>
                  <a:pt x="373" y="881"/>
                </a:lnTo>
                <a:lnTo>
                  <a:pt x="385" y="887"/>
                </a:lnTo>
                <a:lnTo>
                  <a:pt x="393" y="889"/>
                </a:lnTo>
                <a:lnTo>
                  <a:pt x="399" y="889"/>
                </a:lnTo>
                <a:lnTo>
                  <a:pt x="401" y="889"/>
                </a:lnTo>
                <a:lnTo>
                  <a:pt x="382" y="955"/>
                </a:lnTo>
                <a:lnTo>
                  <a:pt x="382" y="955"/>
                </a:lnTo>
                <a:lnTo>
                  <a:pt x="361" y="971"/>
                </a:lnTo>
                <a:lnTo>
                  <a:pt x="346" y="985"/>
                </a:lnTo>
                <a:lnTo>
                  <a:pt x="341" y="991"/>
                </a:lnTo>
                <a:lnTo>
                  <a:pt x="338" y="996"/>
                </a:lnTo>
                <a:lnTo>
                  <a:pt x="338" y="996"/>
                </a:lnTo>
                <a:lnTo>
                  <a:pt x="317" y="1032"/>
                </a:lnTo>
                <a:lnTo>
                  <a:pt x="301" y="1060"/>
                </a:lnTo>
                <a:lnTo>
                  <a:pt x="270" y="1080"/>
                </a:lnTo>
                <a:lnTo>
                  <a:pt x="268" y="1074"/>
                </a:lnTo>
                <a:lnTo>
                  <a:pt x="268" y="1074"/>
                </a:lnTo>
                <a:lnTo>
                  <a:pt x="266" y="1075"/>
                </a:lnTo>
                <a:lnTo>
                  <a:pt x="262" y="1075"/>
                </a:lnTo>
                <a:lnTo>
                  <a:pt x="257" y="1075"/>
                </a:lnTo>
                <a:lnTo>
                  <a:pt x="253" y="1077"/>
                </a:lnTo>
                <a:lnTo>
                  <a:pt x="253" y="1077"/>
                </a:lnTo>
                <a:lnTo>
                  <a:pt x="252" y="1082"/>
                </a:lnTo>
                <a:lnTo>
                  <a:pt x="253" y="1091"/>
                </a:lnTo>
                <a:lnTo>
                  <a:pt x="253" y="1105"/>
                </a:lnTo>
                <a:lnTo>
                  <a:pt x="253" y="1105"/>
                </a:lnTo>
                <a:lnTo>
                  <a:pt x="252" y="1109"/>
                </a:lnTo>
                <a:lnTo>
                  <a:pt x="248" y="1113"/>
                </a:lnTo>
                <a:lnTo>
                  <a:pt x="243" y="1119"/>
                </a:lnTo>
                <a:lnTo>
                  <a:pt x="239" y="1124"/>
                </a:lnTo>
                <a:lnTo>
                  <a:pt x="239" y="1124"/>
                </a:lnTo>
                <a:lnTo>
                  <a:pt x="227" y="1146"/>
                </a:lnTo>
                <a:lnTo>
                  <a:pt x="214" y="1169"/>
                </a:lnTo>
                <a:lnTo>
                  <a:pt x="214" y="1169"/>
                </a:lnTo>
                <a:lnTo>
                  <a:pt x="214" y="1171"/>
                </a:lnTo>
                <a:lnTo>
                  <a:pt x="217" y="1175"/>
                </a:lnTo>
                <a:lnTo>
                  <a:pt x="223" y="1183"/>
                </a:lnTo>
                <a:lnTo>
                  <a:pt x="234" y="1196"/>
                </a:lnTo>
                <a:lnTo>
                  <a:pt x="234" y="1196"/>
                </a:lnTo>
                <a:lnTo>
                  <a:pt x="274" y="1235"/>
                </a:lnTo>
                <a:lnTo>
                  <a:pt x="274" y="1235"/>
                </a:lnTo>
                <a:lnTo>
                  <a:pt x="277" y="1239"/>
                </a:lnTo>
                <a:lnTo>
                  <a:pt x="285" y="1241"/>
                </a:lnTo>
                <a:lnTo>
                  <a:pt x="306" y="1247"/>
                </a:lnTo>
                <a:lnTo>
                  <a:pt x="329" y="1252"/>
                </a:lnTo>
                <a:lnTo>
                  <a:pt x="348" y="1255"/>
                </a:lnTo>
                <a:lnTo>
                  <a:pt x="348" y="1255"/>
                </a:lnTo>
                <a:lnTo>
                  <a:pt x="355" y="1255"/>
                </a:lnTo>
                <a:lnTo>
                  <a:pt x="361" y="1253"/>
                </a:lnTo>
                <a:lnTo>
                  <a:pt x="367" y="1249"/>
                </a:lnTo>
                <a:lnTo>
                  <a:pt x="372" y="1245"/>
                </a:lnTo>
                <a:lnTo>
                  <a:pt x="375" y="1239"/>
                </a:lnTo>
                <a:lnTo>
                  <a:pt x="379" y="1233"/>
                </a:lnTo>
                <a:lnTo>
                  <a:pt x="381" y="1226"/>
                </a:lnTo>
                <a:lnTo>
                  <a:pt x="382" y="1219"/>
                </a:lnTo>
                <a:lnTo>
                  <a:pt x="382" y="1219"/>
                </a:lnTo>
                <a:lnTo>
                  <a:pt x="382" y="1213"/>
                </a:lnTo>
                <a:lnTo>
                  <a:pt x="380" y="1209"/>
                </a:lnTo>
                <a:lnTo>
                  <a:pt x="379" y="1206"/>
                </a:lnTo>
                <a:lnTo>
                  <a:pt x="375" y="1203"/>
                </a:lnTo>
                <a:lnTo>
                  <a:pt x="371" y="1202"/>
                </a:lnTo>
                <a:lnTo>
                  <a:pt x="368" y="1202"/>
                </a:lnTo>
                <a:lnTo>
                  <a:pt x="368" y="1202"/>
                </a:lnTo>
                <a:lnTo>
                  <a:pt x="358" y="1190"/>
                </a:lnTo>
                <a:lnTo>
                  <a:pt x="351" y="1181"/>
                </a:lnTo>
                <a:lnTo>
                  <a:pt x="346" y="1175"/>
                </a:lnTo>
                <a:lnTo>
                  <a:pt x="346" y="1175"/>
                </a:lnTo>
                <a:lnTo>
                  <a:pt x="343" y="1167"/>
                </a:lnTo>
                <a:lnTo>
                  <a:pt x="342" y="1154"/>
                </a:lnTo>
                <a:lnTo>
                  <a:pt x="340" y="1132"/>
                </a:lnTo>
                <a:lnTo>
                  <a:pt x="340" y="1132"/>
                </a:lnTo>
                <a:lnTo>
                  <a:pt x="340" y="1129"/>
                </a:lnTo>
                <a:lnTo>
                  <a:pt x="341" y="1126"/>
                </a:lnTo>
                <a:lnTo>
                  <a:pt x="343" y="1125"/>
                </a:lnTo>
                <a:lnTo>
                  <a:pt x="346" y="1124"/>
                </a:lnTo>
                <a:lnTo>
                  <a:pt x="346" y="1124"/>
                </a:lnTo>
                <a:lnTo>
                  <a:pt x="347" y="1124"/>
                </a:lnTo>
                <a:lnTo>
                  <a:pt x="348" y="1122"/>
                </a:lnTo>
                <a:lnTo>
                  <a:pt x="348" y="1118"/>
                </a:lnTo>
                <a:lnTo>
                  <a:pt x="348" y="1107"/>
                </a:lnTo>
                <a:lnTo>
                  <a:pt x="348" y="1107"/>
                </a:lnTo>
                <a:lnTo>
                  <a:pt x="349" y="1105"/>
                </a:lnTo>
                <a:lnTo>
                  <a:pt x="353" y="1103"/>
                </a:lnTo>
                <a:lnTo>
                  <a:pt x="362" y="1093"/>
                </a:lnTo>
                <a:lnTo>
                  <a:pt x="393" y="1067"/>
                </a:lnTo>
                <a:lnTo>
                  <a:pt x="426" y="1041"/>
                </a:lnTo>
                <a:lnTo>
                  <a:pt x="439" y="1029"/>
                </a:lnTo>
                <a:lnTo>
                  <a:pt x="446" y="1021"/>
                </a:lnTo>
                <a:lnTo>
                  <a:pt x="446" y="1021"/>
                </a:lnTo>
                <a:lnTo>
                  <a:pt x="456" y="1006"/>
                </a:lnTo>
                <a:lnTo>
                  <a:pt x="467" y="987"/>
                </a:lnTo>
                <a:lnTo>
                  <a:pt x="480" y="963"/>
                </a:lnTo>
                <a:lnTo>
                  <a:pt x="480" y="963"/>
                </a:lnTo>
                <a:lnTo>
                  <a:pt x="507" y="906"/>
                </a:lnTo>
                <a:lnTo>
                  <a:pt x="535" y="850"/>
                </a:lnTo>
                <a:lnTo>
                  <a:pt x="535" y="850"/>
                </a:lnTo>
                <a:lnTo>
                  <a:pt x="541" y="850"/>
                </a:lnTo>
                <a:lnTo>
                  <a:pt x="554" y="852"/>
                </a:lnTo>
                <a:lnTo>
                  <a:pt x="574" y="854"/>
                </a:lnTo>
                <a:lnTo>
                  <a:pt x="574" y="854"/>
                </a:lnTo>
                <a:lnTo>
                  <a:pt x="576" y="853"/>
                </a:lnTo>
                <a:lnTo>
                  <a:pt x="577" y="850"/>
                </a:lnTo>
                <a:lnTo>
                  <a:pt x="578" y="842"/>
                </a:lnTo>
                <a:lnTo>
                  <a:pt x="583" y="816"/>
                </a:lnTo>
                <a:lnTo>
                  <a:pt x="586" y="789"/>
                </a:lnTo>
                <a:lnTo>
                  <a:pt x="589" y="777"/>
                </a:lnTo>
                <a:lnTo>
                  <a:pt x="591" y="770"/>
                </a:lnTo>
                <a:lnTo>
                  <a:pt x="591" y="770"/>
                </a:lnTo>
                <a:lnTo>
                  <a:pt x="599" y="752"/>
                </a:lnTo>
                <a:lnTo>
                  <a:pt x="604" y="745"/>
                </a:lnTo>
                <a:lnTo>
                  <a:pt x="607" y="739"/>
                </a:lnTo>
                <a:lnTo>
                  <a:pt x="607" y="739"/>
                </a:lnTo>
                <a:lnTo>
                  <a:pt x="609" y="737"/>
                </a:lnTo>
                <a:lnTo>
                  <a:pt x="610" y="733"/>
                </a:lnTo>
                <a:lnTo>
                  <a:pt x="612" y="719"/>
                </a:lnTo>
                <a:lnTo>
                  <a:pt x="616" y="680"/>
                </a:lnTo>
                <a:lnTo>
                  <a:pt x="619" y="625"/>
                </a:lnTo>
                <a:lnTo>
                  <a:pt x="619" y="625"/>
                </a:lnTo>
                <a:lnTo>
                  <a:pt x="621" y="623"/>
                </a:lnTo>
                <a:lnTo>
                  <a:pt x="623" y="619"/>
                </a:lnTo>
                <a:lnTo>
                  <a:pt x="628" y="617"/>
                </a:lnTo>
                <a:lnTo>
                  <a:pt x="628" y="617"/>
                </a:lnTo>
                <a:lnTo>
                  <a:pt x="636" y="611"/>
                </a:lnTo>
                <a:lnTo>
                  <a:pt x="645" y="601"/>
                </a:lnTo>
                <a:lnTo>
                  <a:pt x="656" y="589"/>
                </a:lnTo>
                <a:lnTo>
                  <a:pt x="664" y="574"/>
                </a:lnTo>
                <a:lnTo>
                  <a:pt x="664" y="574"/>
                </a:lnTo>
                <a:lnTo>
                  <a:pt x="670" y="557"/>
                </a:lnTo>
                <a:lnTo>
                  <a:pt x="677" y="537"/>
                </a:lnTo>
                <a:lnTo>
                  <a:pt x="683" y="511"/>
                </a:lnTo>
                <a:lnTo>
                  <a:pt x="697" y="556"/>
                </a:lnTo>
                <a:lnTo>
                  <a:pt x="697" y="556"/>
                </a:lnTo>
                <a:lnTo>
                  <a:pt x="701" y="558"/>
                </a:lnTo>
                <a:lnTo>
                  <a:pt x="705" y="561"/>
                </a:lnTo>
                <a:lnTo>
                  <a:pt x="708" y="566"/>
                </a:lnTo>
                <a:lnTo>
                  <a:pt x="708" y="566"/>
                </a:lnTo>
                <a:lnTo>
                  <a:pt x="710" y="569"/>
                </a:lnTo>
                <a:lnTo>
                  <a:pt x="716" y="572"/>
                </a:lnTo>
                <a:lnTo>
                  <a:pt x="733" y="582"/>
                </a:lnTo>
                <a:lnTo>
                  <a:pt x="783" y="605"/>
                </a:lnTo>
                <a:lnTo>
                  <a:pt x="834" y="628"/>
                </a:lnTo>
                <a:lnTo>
                  <a:pt x="853" y="636"/>
                </a:lnTo>
                <a:lnTo>
                  <a:pt x="862" y="638"/>
                </a:lnTo>
                <a:lnTo>
                  <a:pt x="862" y="638"/>
                </a:lnTo>
                <a:lnTo>
                  <a:pt x="867" y="641"/>
                </a:lnTo>
                <a:lnTo>
                  <a:pt x="873" y="643"/>
                </a:lnTo>
                <a:lnTo>
                  <a:pt x="885" y="649"/>
                </a:lnTo>
                <a:lnTo>
                  <a:pt x="898" y="659"/>
                </a:lnTo>
                <a:lnTo>
                  <a:pt x="912" y="667"/>
                </a:lnTo>
                <a:lnTo>
                  <a:pt x="934" y="669"/>
                </a:lnTo>
                <a:lnTo>
                  <a:pt x="934" y="669"/>
                </a:lnTo>
                <a:lnTo>
                  <a:pt x="937" y="674"/>
                </a:lnTo>
                <a:lnTo>
                  <a:pt x="943" y="682"/>
                </a:lnTo>
                <a:lnTo>
                  <a:pt x="946" y="686"/>
                </a:lnTo>
                <a:lnTo>
                  <a:pt x="950" y="689"/>
                </a:lnTo>
                <a:lnTo>
                  <a:pt x="953" y="692"/>
                </a:lnTo>
                <a:lnTo>
                  <a:pt x="957" y="692"/>
                </a:lnTo>
                <a:lnTo>
                  <a:pt x="957" y="692"/>
                </a:lnTo>
                <a:lnTo>
                  <a:pt x="959" y="691"/>
                </a:lnTo>
                <a:lnTo>
                  <a:pt x="960" y="688"/>
                </a:lnTo>
                <a:lnTo>
                  <a:pt x="959" y="685"/>
                </a:lnTo>
                <a:lnTo>
                  <a:pt x="958" y="681"/>
                </a:lnTo>
                <a:lnTo>
                  <a:pt x="956" y="675"/>
                </a:lnTo>
                <a:lnTo>
                  <a:pt x="954" y="673"/>
                </a:lnTo>
                <a:lnTo>
                  <a:pt x="954" y="673"/>
                </a:lnTo>
                <a:lnTo>
                  <a:pt x="960" y="669"/>
                </a:lnTo>
                <a:lnTo>
                  <a:pt x="973" y="661"/>
                </a:lnTo>
                <a:lnTo>
                  <a:pt x="973" y="661"/>
                </a:lnTo>
                <a:lnTo>
                  <a:pt x="977" y="659"/>
                </a:lnTo>
                <a:lnTo>
                  <a:pt x="979" y="655"/>
                </a:lnTo>
                <a:lnTo>
                  <a:pt x="982" y="649"/>
                </a:lnTo>
                <a:lnTo>
                  <a:pt x="982" y="643"/>
                </a:lnTo>
                <a:lnTo>
                  <a:pt x="982" y="642"/>
                </a:lnTo>
                <a:lnTo>
                  <a:pt x="982" y="642"/>
                </a:lnTo>
                <a:lnTo>
                  <a:pt x="997" y="624"/>
                </a:lnTo>
                <a:lnTo>
                  <a:pt x="1009" y="610"/>
                </a:lnTo>
                <a:lnTo>
                  <a:pt x="1018" y="601"/>
                </a:lnTo>
                <a:lnTo>
                  <a:pt x="1018" y="601"/>
                </a:lnTo>
                <a:lnTo>
                  <a:pt x="1030" y="587"/>
                </a:lnTo>
                <a:lnTo>
                  <a:pt x="1050" y="566"/>
                </a:lnTo>
                <a:lnTo>
                  <a:pt x="1068" y="547"/>
                </a:lnTo>
                <a:lnTo>
                  <a:pt x="1076" y="539"/>
                </a:lnTo>
                <a:lnTo>
                  <a:pt x="1076" y="539"/>
                </a:lnTo>
                <a:lnTo>
                  <a:pt x="1081" y="546"/>
                </a:lnTo>
                <a:lnTo>
                  <a:pt x="1085" y="551"/>
                </a:lnTo>
                <a:lnTo>
                  <a:pt x="1088" y="556"/>
                </a:lnTo>
                <a:lnTo>
                  <a:pt x="1088" y="556"/>
                </a:lnTo>
                <a:lnTo>
                  <a:pt x="1089" y="557"/>
                </a:lnTo>
                <a:lnTo>
                  <a:pt x="1088" y="559"/>
                </a:lnTo>
                <a:lnTo>
                  <a:pt x="1085" y="564"/>
                </a:lnTo>
                <a:lnTo>
                  <a:pt x="1076" y="572"/>
                </a:lnTo>
                <a:lnTo>
                  <a:pt x="1076" y="572"/>
                </a:lnTo>
                <a:lnTo>
                  <a:pt x="1059" y="590"/>
                </a:lnTo>
                <a:lnTo>
                  <a:pt x="1043" y="605"/>
                </a:lnTo>
                <a:lnTo>
                  <a:pt x="1043" y="681"/>
                </a:lnTo>
                <a:lnTo>
                  <a:pt x="1043" y="681"/>
                </a:lnTo>
                <a:lnTo>
                  <a:pt x="1048" y="731"/>
                </a:lnTo>
                <a:lnTo>
                  <a:pt x="1052" y="773"/>
                </a:lnTo>
                <a:lnTo>
                  <a:pt x="1052" y="773"/>
                </a:lnTo>
                <a:lnTo>
                  <a:pt x="1044" y="775"/>
                </a:lnTo>
                <a:lnTo>
                  <a:pt x="1030" y="778"/>
                </a:lnTo>
                <a:lnTo>
                  <a:pt x="1012" y="785"/>
                </a:lnTo>
                <a:lnTo>
                  <a:pt x="1005" y="789"/>
                </a:lnTo>
                <a:lnTo>
                  <a:pt x="1002" y="792"/>
                </a:lnTo>
                <a:lnTo>
                  <a:pt x="1002" y="792"/>
                </a:lnTo>
                <a:lnTo>
                  <a:pt x="999" y="795"/>
                </a:lnTo>
                <a:lnTo>
                  <a:pt x="999" y="798"/>
                </a:lnTo>
                <a:lnTo>
                  <a:pt x="998" y="808"/>
                </a:lnTo>
                <a:lnTo>
                  <a:pt x="997" y="820"/>
                </a:lnTo>
                <a:lnTo>
                  <a:pt x="998" y="833"/>
                </a:lnTo>
                <a:lnTo>
                  <a:pt x="999" y="857"/>
                </a:lnTo>
                <a:lnTo>
                  <a:pt x="1002" y="873"/>
                </a:lnTo>
                <a:lnTo>
                  <a:pt x="1002" y="873"/>
                </a:lnTo>
                <a:lnTo>
                  <a:pt x="1002" y="878"/>
                </a:lnTo>
                <a:lnTo>
                  <a:pt x="1001" y="882"/>
                </a:lnTo>
                <a:lnTo>
                  <a:pt x="997" y="894"/>
                </a:lnTo>
                <a:lnTo>
                  <a:pt x="988" y="920"/>
                </a:lnTo>
                <a:lnTo>
                  <a:pt x="988" y="920"/>
                </a:lnTo>
                <a:lnTo>
                  <a:pt x="986" y="929"/>
                </a:lnTo>
                <a:lnTo>
                  <a:pt x="986" y="937"/>
                </a:lnTo>
                <a:lnTo>
                  <a:pt x="986" y="946"/>
                </a:lnTo>
                <a:lnTo>
                  <a:pt x="989" y="956"/>
                </a:lnTo>
                <a:lnTo>
                  <a:pt x="991" y="965"/>
                </a:lnTo>
                <a:lnTo>
                  <a:pt x="995" y="974"/>
                </a:lnTo>
                <a:lnTo>
                  <a:pt x="999" y="981"/>
                </a:lnTo>
                <a:lnTo>
                  <a:pt x="1004" y="984"/>
                </a:lnTo>
                <a:lnTo>
                  <a:pt x="1004" y="984"/>
                </a:lnTo>
                <a:lnTo>
                  <a:pt x="1007" y="985"/>
                </a:lnTo>
                <a:lnTo>
                  <a:pt x="1010" y="987"/>
                </a:lnTo>
                <a:lnTo>
                  <a:pt x="1016" y="985"/>
                </a:lnTo>
                <a:lnTo>
                  <a:pt x="1024" y="982"/>
                </a:lnTo>
                <a:lnTo>
                  <a:pt x="1031" y="977"/>
                </a:lnTo>
                <a:lnTo>
                  <a:pt x="1038" y="971"/>
                </a:lnTo>
                <a:lnTo>
                  <a:pt x="1046" y="964"/>
                </a:lnTo>
                <a:lnTo>
                  <a:pt x="1053" y="956"/>
                </a:lnTo>
                <a:lnTo>
                  <a:pt x="1057" y="949"/>
                </a:lnTo>
                <a:lnTo>
                  <a:pt x="1057" y="949"/>
                </a:lnTo>
                <a:lnTo>
                  <a:pt x="1061" y="942"/>
                </a:lnTo>
                <a:lnTo>
                  <a:pt x="1063" y="934"/>
                </a:lnTo>
                <a:lnTo>
                  <a:pt x="1066" y="923"/>
                </a:lnTo>
                <a:lnTo>
                  <a:pt x="1067" y="913"/>
                </a:lnTo>
                <a:lnTo>
                  <a:pt x="1068" y="911"/>
                </a:lnTo>
                <a:lnTo>
                  <a:pt x="1068" y="910"/>
                </a:lnTo>
                <a:lnTo>
                  <a:pt x="1068" y="910"/>
                </a:lnTo>
                <a:lnTo>
                  <a:pt x="1072" y="910"/>
                </a:lnTo>
                <a:lnTo>
                  <a:pt x="1078" y="913"/>
                </a:lnTo>
                <a:lnTo>
                  <a:pt x="1085" y="918"/>
                </a:lnTo>
                <a:lnTo>
                  <a:pt x="1085" y="918"/>
                </a:lnTo>
                <a:lnTo>
                  <a:pt x="1097" y="926"/>
                </a:lnTo>
                <a:lnTo>
                  <a:pt x="1107" y="934"/>
                </a:lnTo>
                <a:lnTo>
                  <a:pt x="1107" y="934"/>
                </a:lnTo>
                <a:lnTo>
                  <a:pt x="1104" y="940"/>
                </a:lnTo>
                <a:lnTo>
                  <a:pt x="1085" y="968"/>
                </a:lnTo>
                <a:lnTo>
                  <a:pt x="1085" y="968"/>
                </a:lnTo>
                <a:lnTo>
                  <a:pt x="1078" y="981"/>
                </a:lnTo>
                <a:lnTo>
                  <a:pt x="1070" y="997"/>
                </a:lnTo>
                <a:lnTo>
                  <a:pt x="1055" y="1034"/>
                </a:lnTo>
                <a:lnTo>
                  <a:pt x="1037" y="1077"/>
                </a:lnTo>
                <a:lnTo>
                  <a:pt x="1029" y="1082"/>
                </a:lnTo>
                <a:lnTo>
                  <a:pt x="1029" y="1082"/>
                </a:lnTo>
                <a:lnTo>
                  <a:pt x="1024" y="1091"/>
                </a:lnTo>
                <a:lnTo>
                  <a:pt x="1015" y="1107"/>
                </a:lnTo>
                <a:lnTo>
                  <a:pt x="1015" y="1107"/>
                </a:lnTo>
                <a:lnTo>
                  <a:pt x="1011" y="1116"/>
                </a:lnTo>
                <a:lnTo>
                  <a:pt x="1009" y="1119"/>
                </a:lnTo>
                <a:lnTo>
                  <a:pt x="1007" y="1122"/>
                </a:lnTo>
                <a:lnTo>
                  <a:pt x="1004" y="1122"/>
                </a:lnTo>
                <a:lnTo>
                  <a:pt x="1004" y="1122"/>
                </a:lnTo>
                <a:lnTo>
                  <a:pt x="993" y="1113"/>
                </a:lnTo>
                <a:lnTo>
                  <a:pt x="993" y="1113"/>
                </a:lnTo>
                <a:lnTo>
                  <a:pt x="983" y="1113"/>
                </a:lnTo>
                <a:lnTo>
                  <a:pt x="971" y="1113"/>
                </a:lnTo>
                <a:lnTo>
                  <a:pt x="971" y="1113"/>
                </a:lnTo>
                <a:lnTo>
                  <a:pt x="971" y="1113"/>
                </a:lnTo>
                <a:lnTo>
                  <a:pt x="972" y="1116"/>
                </a:lnTo>
                <a:lnTo>
                  <a:pt x="977" y="1122"/>
                </a:lnTo>
                <a:lnTo>
                  <a:pt x="983" y="1129"/>
                </a:lnTo>
                <a:lnTo>
                  <a:pt x="988" y="1136"/>
                </a:lnTo>
                <a:lnTo>
                  <a:pt x="988" y="1136"/>
                </a:lnTo>
                <a:lnTo>
                  <a:pt x="988" y="1137"/>
                </a:lnTo>
                <a:lnTo>
                  <a:pt x="988" y="1141"/>
                </a:lnTo>
                <a:lnTo>
                  <a:pt x="986" y="1148"/>
                </a:lnTo>
                <a:lnTo>
                  <a:pt x="979" y="1168"/>
                </a:lnTo>
                <a:lnTo>
                  <a:pt x="972" y="1187"/>
                </a:lnTo>
                <a:lnTo>
                  <a:pt x="967" y="1196"/>
                </a:lnTo>
                <a:lnTo>
                  <a:pt x="967" y="1196"/>
                </a:lnTo>
                <a:lnTo>
                  <a:pt x="970" y="1206"/>
                </a:lnTo>
                <a:lnTo>
                  <a:pt x="973" y="1216"/>
                </a:lnTo>
                <a:lnTo>
                  <a:pt x="973" y="1216"/>
                </a:lnTo>
                <a:lnTo>
                  <a:pt x="975" y="1217"/>
                </a:lnTo>
                <a:lnTo>
                  <a:pt x="978" y="1220"/>
                </a:lnTo>
                <a:lnTo>
                  <a:pt x="986" y="1221"/>
                </a:lnTo>
                <a:lnTo>
                  <a:pt x="998" y="1222"/>
                </a:lnTo>
                <a:lnTo>
                  <a:pt x="998" y="1222"/>
                </a:lnTo>
                <a:lnTo>
                  <a:pt x="1016" y="1228"/>
                </a:lnTo>
                <a:lnTo>
                  <a:pt x="1037" y="1235"/>
                </a:lnTo>
                <a:lnTo>
                  <a:pt x="1037" y="1235"/>
                </a:lnTo>
                <a:lnTo>
                  <a:pt x="1088" y="1247"/>
                </a:lnTo>
                <a:lnTo>
                  <a:pt x="1088" y="1247"/>
                </a:lnTo>
                <a:lnTo>
                  <a:pt x="1093" y="1247"/>
                </a:lnTo>
                <a:lnTo>
                  <a:pt x="1100" y="1246"/>
                </a:lnTo>
                <a:lnTo>
                  <a:pt x="1120" y="1242"/>
                </a:lnTo>
                <a:lnTo>
                  <a:pt x="1139" y="1238"/>
                </a:lnTo>
                <a:lnTo>
                  <a:pt x="1146" y="1235"/>
                </a:lnTo>
                <a:lnTo>
                  <a:pt x="1150" y="1233"/>
                </a:lnTo>
                <a:lnTo>
                  <a:pt x="1150" y="1233"/>
                </a:lnTo>
                <a:lnTo>
                  <a:pt x="1150" y="1231"/>
                </a:lnTo>
                <a:lnTo>
                  <a:pt x="1150" y="1227"/>
                </a:lnTo>
                <a:lnTo>
                  <a:pt x="1147" y="1217"/>
                </a:lnTo>
                <a:lnTo>
                  <a:pt x="1144" y="1204"/>
                </a:lnTo>
                <a:lnTo>
                  <a:pt x="1144" y="1204"/>
                </a:lnTo>
                <a:lnTo>
                  <a:pt x="1131" y="1196"/>
                </a:lnTo>
                <a:lnTo>
                  <a:pt x="1123" y="1190"/>
                </a:lnTo>
                <a:lnTo>
                  <a:pt x="1119" y="1186"/>
                </a:lnTo>
                <a:lnTo>
                  <a:pt x="1119" y="1186"/>
                </a:lnTo>
                <a:lnTo>
                  <a:pt x="1099" y="1152"/>
                </a:lnTo>
                <a:lnTo>
                  <a:pt x="1086" y="1131"/>
                </a:lnTo>
                <a:lnTo>
                  <a:pt x="1081" y="1123"/>
                </a:lnTo>
                <a:lnTo>
                  <a:pt x="1080" y="1118"/>
                </a:lnTo>
                <a:lnTo>
                  <a:pt x="1080" y="1118"/>
                </a:lnTo>
                <a:lnTo>
                  <a:pt x="1080" y="1116"/>
                </a:lnTo>
                <a:lnTo>
                  <a:pt x="1082" y="1112"/>
                </a:lnTo>
                <a:lnTo>
                  <a:pt x="1088" y="1107"/>
                </a:lnTo>
                <a:lnTo>
                  <a:pt x="1088" y="1107"/>
                </a:lnTo>
                <a:lnTo>
                  <a:pt x="1089" y="1104"/>
                </a:lnTo>
                <a:lnTo>
                  <a:pt x="1091" y="1099"/>
                </a:lnTo>
                <a:lnTo>
                  <a:pt x="1091" y="1093"/>
                </a:lnTo>
                <a:lnTo>
                  <a:pt x="1155" y="1002"/>
                </a:lnTo>
                <a:lnTo>
                  <a:pt x="1155" y="1002"/>
                </a:lnTo>
                <a:lnTo>
                  <a:pt x="1171" y="1006"/>
                </a:lnTo>
                <a:lnTo>
                  <a:pt x="1185" y="1008"/>
                </a:lnTo>
                <a:lnTo>
                  <a:pt x="1191" y="1008"/>
                </a:lnTo>
                <a:lnTo>
                  <a:pt x="1197" y="1007"/>
                </a:lnTo>
                <a:lnTo>
                  <a:pt x="1197" y="1007"/>
                </a:lnTo>
                <a:lnTo>
                  <a:pt x="1201" y="1006"/>
                </a:lnTo>
                <a:lnTo>
                  <a:pt x="1204" y="1002"/>
                </a:lnTo>
                <a:lnTo>
                  <a:pt x="1211" y="994"/>
                </a:lnTo>
                <a:lnTo>
                  <a:pt x="1220" y="983"/>
                </a:lnTo>
                <a:lnTo>
                  <a:pt x="1228" y="968"/>
                </a:lnTo>
                <a:lnTo>
                  <a:pt x="1228" y="968"/>
                </a:lnTo>
                <a:lnTo>
                  <a:pt x="1231" y="956"/>
                </a:lnTo>
                <a:lnTo>
                  <a:pt x="1236" y="938"/>
                </a:lnTo>
                <a:lnTo>
                  <a:pt x="1245" y="894"/>
                </a:lnTo>
                <a:lnTo>
                  <a:pt x="1253" y="834"/>
                </a:lnTo>
                <a:lnTo>
                  <a:pt x="1253" y="834"/>
                </a:lnTo>
                <a:lnTo>
                  <a:pt x="1254" y="834"/>
                </a:lnTo>
                <a:lnTo>
                  <a:pt x="1256" y="833"/>
                </a:lnTo>
                <a:lnTo>
                  <a:pt x="1260" y="834"/>
                </a:lnTo>
                <a:lnTo>
                  <a:pt x="1261" y="834"/>
                </a:lnTo>
                <a:lnTo>
                  <a:pt x="1261" y="834"/>
                </a:lnTo>
                <a:lnTo>
                  <a:pt x="1265" y="821"/>
                </a:lnTo>
                <a:lnTo>
                  <a:pt x="1268" y="810"/>
                </a:lnTo>
                <a:lnTo>
                  <a:pt x="1272" y="803"/>
                </a:lnTo>
                <a:lnTo>
                  <a:pt x="1272" y="803"/>
                </a:lnTo>
                <a:lnTo>
                  <a:pt x="1274" y="799"/>
                </a:lnTo>
                <a:lnTo>
                  <a:pt x="1275" y="791"/>
                </a:lnTo>
                <a:lnTo>
                  <a:pt x="1281" y="769"/>
                </a:lnTo>
                <a:lnTo>
                  <a:pt x="1286" y="745"/>
                </a:lnTo>
                <a:lnTo>
                  <a:pt x="1288" y="731"/>
                </a:lnTo>
                <a:lnTo>
                  <a:pt x="1288" y="731"/>
                </a:lnTo>
                <a:lnTo>
                  <a:pt x="1293" y="713"/>
                </a:lnTo>
                <a:lnTo>
                  <a:pt x="1298" y="682"/>
                </a:lnTo>
                <a:lnTo>
                  <a:pt x="1305" y="638"/>
                </a:lnTo>
                <a:lnTo>
                  <a:pt x="1305" y="638"/>
                </a:lnTo>
                <a:lnTo>
                  <a:pt x="1300" y="623"/>
                </a:lnTo>
                <a:lnTo>
                  <a:pt x="1295" y="612"/>
                </a:lnTo>
                <a:lnTo>
                  <a:pt x="1294" y="605"/>
                </a:lnTo>
                <a:lnTo>
                  <a:pt x="1294" y="605"/>
                </a:lnTo>
                <a:lnTo>
                  <a:pt x="1295" y="604"/>
                </a:lnTo>
                <a:lnTo>
                  <a:pt x="1299" y="603"/>
                </a:lnTo>
                <a:lnTo>
                  <a:pt x="1303" y="603"/>
                </a:lnTo>
                <a:lnTo>
                  <a:pt x="1303" y="603"/>
                </a:lnTo>
                <a:lnTo>
                  <a:pt x="1323" y="574"/>
                </a:lnTo>
                <a:lnTo>
                  <a:pt x="1323" y="574"/>
                </a:lnTo>
                <a:lnTo>
                  <a:pt x="1329" y="565"/>
                </a:lnTo>
                <a:lnTo>
                  <a:pt x="1333" y="554"/>
                </a:lnTo>
                <a:lnTo>
                  <a:pt x="1337" y="545"/>
                </a:lnTo>
                <a:lnTo>
                  <a:pt x="1340" y="535"/>
                </a:lnTo>
                <a:lnTo>
                  <a:pt x="1344" y="521"/>
                </a:lnTo>
                <a:lnTo>
                  <a:pt x="1344" y="516"/>
                </a:lnTo>
                <a:lnTo>
                  <a:pt x="1358" y="527"/>
                </a:lnTo>
                <a:lnTo>
                  <a:pt x="1358" y="527"/>
                </a:lnTo>
                <a:lnTo>
                  <a:pt x="1363" y="529"/>
                </a:lnTo>
                <a:lnTo>
                  <a:pt x="1366" y="533"/>
                </a:lnTo>
                <a:lnTo>
                  <a:pt x="1366" y="533"/>
                </a:lnTo>
                <a:lnTo>
                  <a:pt x="1370" y="535"/>
                </a:lnTo>
                <a:lnTo>
                  <a:pt x="1372" y="535"/>
                </a:lnTo>
                <a:lnTo>
                  <a:pt x="1467" y="656"/>
                </a:lnTo>
                <a:lnTo>
                  <a:pt x="1467" y="656"/>
                </a:lnTo>
                <a:lnTo>
                  <a:pt x="1484" y="685"/>
                </a:lnTo>
                <a:lnTo>
                  <a:pt x="1496" y="706"/>
                </a:lnTo>
                <a:lnTo>
                  <a:pt x="1500" y="717"/>
                </a:lnTo>
                <a:lnTo>
                  <a:pt x="1500" y="717"/>
                </a:lnTo>
                <a:lnTo>
                  <a:pt x="1504" y="721"/>
                </a:lnTo>
                <a:lnTo>
                  <a:pt x="1509" y="727"/>
                </a:lnTo>
                <a:lnTo>
                  <a:pt x="1513" y="731"/>
                </a:lnTo>
                <a:lnTo>
                  <a:pt x="1518" y="734"/>
                </a:lnTo>
                <a:lnTo>
                  <a:pt x="1518" y="734"/>
                </a:lnTo>
                <a:lnTo>
                  <a:pt x="1520" y="734"/>
                </a:lnTo>
                <a:lnTo>
                  <a:pt x="1522" y="733"/>
                </a:lnTo>
                <a:lnTo>
                  <a:pt x="1523" y="731"/>
                </a:lnTo>
                <a:lnTo>
                  <a:pt x="1523" y="728"/>
                </a:lnTo>
                <a:lnTo>
                  <a:pt x="1523" y="728"/>
                </a:lnTo>
                <a:lnTo>
                  <a:pt x="1519" y="713"/>
                </a:lnTo>
                <a:lnTo>
                  <a:pt x="1517" y="704"/>
                </a:lnTo>
                <a:lnTo>
                  <a:pt x="1517" y="701"/>
                </a:lnTo>
                <a:lnTo>
                  <a:pt x="1518" y="700"/>
                </a:lnTo>
                <a:lnTo>
                  <a:pt x="1518" y="700"/>
                </a:lnTo>
                <a:lnTo>
                  <a:pt x="1522" y="706"/>
                </a:lnTo>
                <a:lnTo>
                  <a:pt x="1528" y="719"/>
                </a:lnTo>
                <a:lnTo>
                  <a:pt x="1537" y="739"/>
                </a:lnTo>
                <a:lnTo>
                  <a:pt x="1537" y="739"/>
                </a:lnTo>
                <a:lnTo>
                  <a:pt x="1539" y="741"/>
                </a:lnTo>
                <a:lnTo>
                  <a:pt x="1543" y="741"/>
                </a:lnTo>
                <a:lnTo>
                  <a:pt x="1546" y="741"/>
                </a:lnTo>
                <a:lnTo>
                  <a:pt x="1548" y="739"/>
                </a:lnTo>
                <a:lnTo>
                  <a:pt x="1548" y="739"/>
                </a:lnTo>
                <a:lnTo>
                  <a:pt x="1549" y="737"/>
                </a:lnTo>
                <a:lnTo>
                  <a:pt x="1548" y="732"/>
                </a:lnTo>
                <a:lnTo>
                  <a:pt x="1545" y="725"/>
                </a:lnTo>
                <a:lnTo>
                  <a:pt x="1545" y="725"/>
                </a:lnTo>
                <a:lnTo>
                  <a:pt x="1535" y="698"/>
                </a:lnTo>
                <a:lnTo>
                  <a:pt x="1535" y="698"/>
                </a:lnTo>
                <a:lnTo>
                  <a:pt x="1543" y="711"/>
                </a:lnTo>
                <a:lnTo>
                  <a:pt x="1557" y="728"/>
                </a:lnTo>
                <a:lnTo>
                  <a:pt x="1557" y="728"/>
                </a:lnTo>
                <a:lnTo>
                  <a:pt x="1561" y="732"/>
                </a:lnTo>
                <a:lnTo>
                  <a:pt x="1565" y="734"/>
                </a:lnTo>
                <a:lnTo>
                  <a:pt x="1569" y="736"/>
                </a:lnTo>
                <a:lnTo>
                  <a:pt x="1570" y="734"/>
                </a:lnTo>
                <a:lnTo>
                  <a:pt x="1570" y="734"/>
                </a:lnTo>
                <a:lnTo>
                  <a:pt x="1571" y="731"/>
                </a:lnTo>
                <a:lnTo>
                  <a:pt x="1570" y="727"/>
                </a:lnTo>
                <a:lnTo>
                  <a:pt x="1565" y="720"/>
                </a:lnTo>
                <a:lnTo>
                  <a:pt x="1565" y="720"/>
                </a:lnTo>
                <a:lnTo>
                  <a:pt x="1551" y="700"/>
                </a:lnTo>
                <a:lnTo>
                  <a:pt x="1539" y="683"/>
                </a:lnTo>
                <a:lnTo>
                  <a:pt x="1539" y="683"/>
                </a:lnTo>
                <a:lnTo>
                  <a:pt x="1551" y="694"/>
                </a:lnTo>
                <a:lnTo>
                  <a:pt x="1565" y="708"/>
                </a:lnTo>
                <a:lnTo>
                  <a:pt x="1565" y="708"/>
                </a:lnTo>
                <a:lnTo>
                  <a:pt x="1570" y="713"/>
                </a:lnTo>
                <a:lnTo>
                  <a:pt x="1575" y="717"/>
                </a:lnTo>
                <a:lnTo>
                  <a:pt x="1580" y="718"/>
                </a:lnTo>
                <a:lnTo>
                  <a:pt x="1582" y="718"/>
                </a:lnTo>
                <a:lnTo>
                  <a:pt x="1584" y="717"/>
                </a:lnTo>
                <a:lnTo>
                  <a:pt x="1584" y="717"/>
                </a:lnTo>
                <a:lnTo>
                  <a:pt x="1587" y="714"/>
                </a:lnTo>
                <a:lnTo>
                  <a:pt x="1587" y="711"/>
                </a:lnTo>
                <a:lnTo>
                  <a:pt x="1582" y="704"/>
                </a:lnTo>
                <a:lnTo>
                  <a:pt x="1582" y="704"/>
                </a:lnTo>
                <a:lnTo>
                  <a:pt x="1575" y="695"/>
                </a:lnTo>
                <a:lnTo>
                  <a:pt x="1564" y="683"/>
                </a:lnTo>
                <a:lnTo>
                  <a:pt x="1548" y="667"/>
                </a:lnTo>
                <a:lnTo>
                  <a:pt x="1548" y="667"/>
                </a:lnTo>
                <a:lnTo>
                  <a:pt x="1552" y="669"/>
                </a:lnTo>
                <a:lnTo>
                  <a:pt x="1562" y="673"/>
                </a:lnTo>
                <a:lnTo>
                  <a:pt x="1562" y="673"/>
                </a:lnTo>
                <a:lnTo>
                  <a:pt x="1568" y="673"/>
                </a:lnTo>
                <a:lnTo>
                  <a:pt x="1571" y="672"/>
                </a:lnTo>
                <a:lnTo>
                  <a:pt x="1576" y="669"/>
                </a:lnTo>
                <a:lnTo>
                  <a:pt x="1578" y="664"/>
                </a:lnTo>
                <a:lnTo>
                  <a:pt x="1578" y="664"/>
                </a:lnTo>
                <a:lnTo>
                  <a:pt x="1580" y="661"/>
                </a:lnTo>
                <a:lnTo>
                  <a:pt x="1580" y="660"/>
                </a:lnTo>
                <a:lnTo>
                  <a:pt x="1578" y="661"/>
                </a:lnTo>
                <a:lnTo>
                  <a:pt x="1575" y="661"/>
                </a:lnTo>
                <a:lnTo>
                  <a:pt x="1570" y="661"/>
                </a:lnTo>
                <a:lnTo>
                  <a:pt x="1570" y="661"/>
                </a:lnTo>
                <a:lnTo>
                  <a:pt x="1557" y="657"/>
                </a:lnTo>
                <a:lnTo>
                  <a:pt x="1550" y="655"/>
                </a:lnTo>
                <a:lnTo>
                  <a:pt x="1548" y="653"/>
                </a:lnTo>
                <a:lnTo>
                  <a:pt x="1545" y="650"/>
                </a:lnTo>
                <a:lnTo>
                  <a:pt x="1545" y="650"/>
                </a:lnTo>
                <a:lnTo>
                  <a:pt x="1543" y="648"/>
                </a:lnTo>
                <a:lnTo>
                  <a:pt x="1537" y="646"/>
                </a:lnTo>
                <a:lnTo>
                  <a:pt x="1524" y="640"/>
                </a:lnTo>
                <a:lnTo>
                  <a:pt x="1511" y="635"/>
                </a:lnTo>
                <a:lnTo>
                  <a:pt x="1505" y="632"/>
                </a:lnTo>
                <a:lnTo>
                  <a:pt x="1500" y="630"/>
                </a:lnTo>
                <a:lnTo>
                  <a:pt x="1500" y="630"/>
                </a:lnTo>
                <a:lnTo>
                  <a:pt x="1496" y="624"/>
                </a:lnTo>
                <a:lnTo>
                  <a:pt x="1487" y="610"/>
                </a:lnTo>
                <a:lnTo>
                  <a:pt x="1465" y="572"/>
                </a:lnTo>
                <a:lnTo>
                  <a:pt x="1434" y="519"/>
                </a:lnTo>
                <a:lnTo>
                  <a:pt x="1434" y="511"/>
                </a:lnTo>
                <a:lnTo>
                  <a:pt x="1434" y="511"/>
                </a:lnTo>
                <a:lnTo>
                  <a:pt x="1432" y="500"/>
                </a:lnTo>
                <a:lnTo>
                  <a:pt x="1432" y="500"/>
                </a:lnTo>
                <a:lnTo>
                  <a:pt x="1422" y="455"/>
                </a:lnTo>
                <a:lnTo>
                  <a:pt x="1422" y="455"/>
                </a:lnTo>
                <a:lnTo>
                  <a:pt x="1420" y="447"/>
                </a:lnTo>
                <a:lnTo>
                  <a:pt x="1414" y="434"/>
                </a:lnTo>
                <a:lnTo>
                  <a:pt x="1397" y="398"/>
                </a:lnTo>
                <a:lnTo>
                  <a:pt x="1370" y="344"/>
                </a:lnTo>
                <a:lnTo>
                  <a:pt x="1370" y="344"/>
                </a:lnTo>
                <a:lnTo>
                  <a:pt x="1365" y="338"/>
                </a:lnTo>
                <a:lnTo>
                  <a:pt x="1357" y="332"/>
                </a:lnTo>
                <a:lnTo>
                  <a:pt x="1336" y="317"/>
                </a:lnTo>
                <a:lnTo>
                  <a:pt x="1314" y="307"/>
                </a:lnTo>
                <a:lnTo>
                  <a:pt x="1305" y="302"/>
                </a:lnTo>
                <a:lnTo>
                  <a:pt x="1305" y="302"/>
                </a:lnTo>
                <a:lnTo>
                  <a:pt x="1317" y="300"/>
                </a:lnTo>
                <a:lnTo>
                  <a:pt x="1326" y="297"/>
                </a:lnTo>
                <a:lnTo>
                  <a:pt x="1333" y="294"/>
                </a:lnTo>
                <a:lnTo>
                  <a:pt x="1333" y="294"/>
                </a:lnTo>
                <a:lnTo>
                  <a:pt x="1339" y="287"/>
                </a:lnTo>
                <a:lnTo>
                  <a:pt x="1348" y="278"/>
                </a:lnTo>
                <a:lnTo>
                  <a:pt x="1353" y="268"/>
                </a:lnTo>
                <a:lnTo>
                  <a:pt x="1358" y="259"/>
                </a:lnTo>
                <a:lnTo>
                  <a:pt x="1358" y="259"/>
                </a:lnTo>
                <a:lnTo>
                  <a:pt x="1359" y="255"/>
                </a:lnTo>
                <a:lnTo>
                  <a:pt x="1361" y="249"/>
                </a:lnTo>
                <a:lnTo>
                  <a:pt x="1361" y="235"/>
                </a:lnTo>
                <a:lnTo>
                  <a:pt x="1359" y="222"/>
                </a:lnTo>
                <a:lnTo>
                  <a:pt x="1358" y="212"/>
                </a:lnTo>
                <a:lnTo>
                  <a:pt x="1358" y="212"/>
                </a:lnTo>
                <a:lnTo>
                  <a:pt x="1358" y="209"/>
                </a:lnTo>
                <a:lnTo>
                  <a:pt x="1359" y="204"/>
                </a:lnTo>
                <a:lnTo>
                  <a:pt x="1363" y="191"/>
                </a:lnTo>
                <a:lnTo>
                  <a:pt x="1370" y="171"/>
                </a:lnTo>
                <a:lnTo>
                  <a:pt x="1370" y="171"/>
                </a:lnTo>
                <a:lnTo>
                  <a:pt x="1370" y="165"/>
                </a:lnTo>
                <a:lnTo>
                  <a:pt x="1370" y="155"/>
                </a:lnTo>
                <a:lnTo>
                  <a:pt x="1370" y="137"/>
                </a:lnTo>
                <a:lnTo>
                  <a:pt x="1370" y="137"/>
                </a:lnTo>
                <a:lnTo>
                  <a:pt x="1369" y="134"/>
                </a:lnTo>
                <a:lnTo>
                  <a:pt x="1368" y="129"/>
                </a:lnTo>
                <a:lnTo>
                  <a:pt x="1363" y="121"/>
                </a:lnTo>
                <a:lnTo>
                  <a:pt x="1356" y="111"/>
                </a:lnTo>
                <a:lnTo>
                  <a:pt x="1356" y="111"/>
                </a:lnTo>
                <a:lnTo>
                  <a:pt x="1363" y="110"/>
                </a:lnTo>
                <a:lnTo>
                  <a:pt x="1380" y="104"/>
                </a:lnTo>
                <a:lnTo>
                  <a:pt x="1388" y="101"/>
                </a:lnTo>
                <a:lnTo>
                  <a:pt x="1395" y="97"/>
                </a:lnTo>
                <a:lnTo>
                  <a:pt x="1400" y="94"/>
                </a:lnTo>
                <a:lnTo>
                  <a:pt x="1401" y="91"/>
                </a:lnTo>
                <a:lnTo>
                  <a:pt x="1401" y="90"/>
                </a:lnTo>
                <a:lnTo>
                  <a:pt x="1401" y="90"/>
                </a:lnTo>
                <a:lnTo>
                  <a:pt x="1400" y="88"/>
                </a:lnTo>
                <a:lnTo>
                  <a:pt x="1397" y="87"/>
                </a:lnTo>
                <a:lnTo>
                  <a:pt x="1390" y="84"/>
                </a:lnTo>
                <a:lnTo>
                  <a:pt x="1382" y="82"/>
                </a:lnTo>
                <a:lnTo>
                  <a:pt x="1371" y="81"/>
                </a:lnTo>
                <a:lnTo>
                  <a:pt x="1353" y="79"/>
                </a:lnTo>
                <a:lnTo>
                  <a:pt x="1344" y="78"/>
                </a:lnTo>
                <a:lnTo>
                  <a:pt x="1344" y="78"/>
                </a:lnTo>
                <a:lnTo>
                  <a:pt x="1335" y="59"/>
                </a:lnTo>
                <a:lnTo>
                  <a:pt x="1323" y="39"/>
                </a:lnTo>
                <a:lnTo>
                  <a:pt x="1323" y="39"/>
                </a:lnTo>
                <a:lnTo>
                  <a:pt x="1318" y="37"/>
                </a:lnTo>
                <a:lnTo>
                  <a:pt x="1308" y="33"/>
                </a:lnTo>
                <a:lnTo>
                  <a:pt x="1278" y="20"/>
                </a:lnTo>
                <a:lnTo>
                  <a:pt x="1278" y="20"/>
                </a:lnTo>
                <a:lnTo>
                  <a:pt x="1268" y="18"/>
                </a:lnTo>
                <a:lnTo>
                  <a:pt x="1260" y="17"/>
                </a:lnTo>
                <a:lnTo>
                  <a:pt x="1250" y="19"/>
                </a:lnTo>
                <a:lnTo>
                  <a:pt x="1241" y="23"/>
                </a:lnTo>
                <a:lnTo>
                  <a:pt x="1218" y="34"/>
                </a:lnTo>
                <a:lnTo>
                  <a:pt x="1191" y="51"/>
                </a:lnTo>
                <a:lnTo>
                  <a:pt x="1191" y="51"/>
                </a:lnTo>
                <a:lnTo>
                  <a:pt x="1184" y="55"/>
                </a:lnTo>
                <a:lnTo>
                  <a:pt x="1177" y="59"/>
                </a:lnTo>
                <a:lnTo>
                  <a:pt x="1166" y="70"/>
                </a:lnTo>
                <a:lnTo>
                  <a:pt x="1159" y="79"/>
                </a:lnTo>
                <a:lnTo>
                  <a:pt x="1155" y="89"/>
                </a:lnTo>
                <a:lnTo>
                  <a:pt x="1151" y="97"/>
                </a:lnTo>
                <a:lnTo>
                  <a:pt x="1150" y="104"/>
                </a:lnTo>
                <a:lnTo>
                  <a:pt x="1150" y="111"/>
                </a:lnTo>
                <a:lnTo>
                  <a:pt x="1150" y="111"/>
                </a:lnTo>
                <a:lnTo>
                  <a:pt x="1147" y="146"/>
                </a:lnTo>
                <a:lnTo>
                  <a:pt x="1146" y="179"/>
                </a:lnTo>
                <a:lnTo>
                  <a:pt x="1146" y="179"/>
                </a:lnTo>
                <a:lnTo>
                  <a:pt x="1171" y="218"/>
                </a:lnTo>
                <a:lnTo>
                  <a:pt x="1171" y="218"/>
                </a:lnTo>
                <a:lnTo>
                  <a:pt x="1170" y="220"/>
                </a:lnTo>
                <a:lnTo>
                  <a:pt x="1165" y="226"/>
                </a:lnTo>
                <a:lnTo>
                  <a:pt x="1157" y="237"/>
                </a:lnTo>
                <a:lnTo>
                  <a:pt x="1144" y="249"/>
                </a:lnTo>
                <a:lnTo>
                  <a:pt x="1144" y="249"/>
                </a:lnTo>
                <a:lnTo>
                  <a:pt x="1134" y="255"/>
                </a:lnTo>
                <a:lnTo>
                  <a:pt x="1125" y="258"/>
                </a:lnTo>
                <a:lnTo>
                  <a:pt x="1115" y="262"/>
                </a:lnTo>
                <a:lnTo>
                  <a:pt x="1106" y="263"/>
                </a:lnTo>
                <a:lnTo>
                  <a:pt x="1092" y="265"/>
                </a:lnTo>
                <a:lnTo>
                  <a:pt x="1085" y="265"/>
                </a:lnTo>
                <a:lnTo>
                  <a:pt x="1107" y="271"/>
                </a:lnTo>
                <a:lnTo>
                  <a:pt x="1080" y="282"/>
                </a:lnTo>
                <a:lnTo>
                  <a:pt x="1101" y="288"/>
                </a:lnTo>
                <a:lnTo>
                  <a:pt x="1101" y="288"/>
                </a:lnTo>
                <a:lnTo>
                  <a:pt x="1093" y="297"/>
                </a:lnTo>
                <a:lnTo>
                  <a:pt x="1087" y="303"/>
                </a:lnTo>
                <a:lnTo>
                  <a:pt x="1085" y="307"/>
                </a:lnTo>
                <a:lnTo>
                  <a:pt x="1085" y="307"/>
                </a:lnTo>
                <a:lnTo>
                  <a:pt x="1101" y="308"/>
                </a:lnTo>
                <a:lnTo>
                  <a:pt x="1115" y="307"/>
                </a:lnTo>
                <a:lnTo>
                  <a:pt x="1107" y="321"/>
                </a:lnTo>
                <a:lnTo>
                  <a:pt x="1115" y="329"/>
                </a:lnTo>
                <a:lnTo>
                  <a:pt x="1107" y="338"/>
                </a:lnTo>
                <a:lnTo>
                  <a:pt x="1107" y="338"/>
                </a:lnTo>
                <a:lnTo>
                  <a:pt x="1098" y="354"/>
                </a:lnTo>
                <a:lnTo>
                  <a:pt x="1092" y="367"/>
                </a:lnTo>
                <a:lnTo>
                  <a:pt x="1088" y="377"/>
                </a:lnTo>
                <a:lnTo>
                  <a:pt x="1088" y="377"/>
                </a:lnTo>
                <a:lnTo>
                  <a:pt x="1085" y="383"/>
                </a:lnTo>
                <a:lnTo>
                  <a:pt x="1079" y="391"/>
                </a:lnTo>
                <a:lnTo>
                  <a:pt x="1061" y="415"/>
                </a:lnTo>
                <a:lnTo>
                  <a:pt x="1042" y="438"/>
                </a:lnTo>
                <a:lnTo>
                  <a:pt x="1033" y="452"/>
                </a:lnTo>
                <a:lnTo>
                  <a:pt x="1033" y="452"/>
                </a:lnTo>
                <a:lnTo>
                  <a:pt x="1027" y="461"/>
                </a:lnTo>
                <a:lnTo>
                  <a:pt x="1024" y="466"/>
                </a:lnTo>
                <a:lnTo>
                  <a:pt x="1024" y="466"/>
                </a:lnTo>
                <a:lnTo>
                  <a:pt x="1018" y="476"/>
                </a:lnTo>
                <a:lnTo>
                  <a:pt x="1016" y="482"/>
                </a:lnTo>
                <a:lnTo>
                  <a:pt x="1015" y="488"/>
                </a:lnTo>
                <a:lnTo>
                  <a:pt x="1015" y="488"/>
                </a:lnTo>
                <a:lnTo>
                  <a:pt x="1017" y="497"/>
                </a:lnTo>
                <a:lnTo>
                  <a:pt x="1018" y="500"/>
                </a:lnTo>
                <a:lnTo>
                  <a:pt x="954" y="603"/>
                </a:lnTo>
                <a:lnTo>
                  <a:pt x="954" y="603"/>
                </a:lnTo>
                <a:lnTo>
                  <a:pt x="945" y="598"/>
                </a:lnTo>
                <a:lnTo>
                  <a:pt x="938" y="595"/>
                </a:lnTo>
                <a:lnTo>
                  <a:pt x="935" y="593"/>
                </a:lnTo>
                <a:lnTo>
                  <a:pt x="934" y="591"/>
                </a:lnTo>
                <a:lnTo>
                  <a:pt x="934" y="591"/>
                </a:lnTo>
                <a:lnTo>
                  <a:pt x="933" y="590"/>
                </a:lnTo>
                <a:lnTo>
                  <a:pt x="932" y="589"/>
                </a:lnTo>
                <a:lnTo>
                  <a:pt x="926" y="586"/>
                </a:lnTo>
                <a:lnTo>
                  <a:pt x="918" y="583"/>
                </a:lnTo>
                <a:lnTo>
                  <a:pt x="918" y="583"/>
                </a:lnTo>
                <a:lnTo>
                  <a:pt x="901" y="584"/>
                </a:lnTo>
                <a:lnTo>
                  <a:pt x="885" y="586"/>
                </a:lnTo>
                <a:lnTo>
                  <a:pt x="885" y="586"/>
                </a:lnTo>
                <a:lnTo>
                  <a:pt x="883" y="586"/>
                </a:lnTo>
                <a:lnTo>
                  <a:pt x="883" y="587"/>
                </a:lnTo>
                <a:lnTo>
                  <a:pt x="883" y="590"/>
                </a:lnTo>
                <a:lnTo>
                  <a:pt x="885" y="595"/>
                </a:lnTo>
                <a:lnTo>
                  <a:pt x="885" y="595"/>
                </a:lnTo>
                <a:lnTo>
                  <a:pt x="874" y="592"/>
                </a:lnTo>
                <a:lnTo>
                  <a:pt x="856" y="586"/>
                </a:lnTo>
                <a:lnTo>
                  <a:pt x="856" y="586"/>
                </a:lnTo>
                <a:lnTo>
                  <a:pt x="840" y="574"/>
                </a:lnTo>
                <a:lnTo>
                  <a:pt x="811" y="554"/>
                </a:lnTo>
                <a:lnTo>
                  <a:pt x="772" y="525"/>
                </a:lnTo>
                <a:lnTo>
                  <a:pt x="770" y="502"/>
                </a:lnTo>
                <a:lnTo>
                  <a:pt x="770" y="502"/>
                </a:lnTo>
                <a:lnTo>
                  <a:pt x="766" y="474"/>
                </a:lnTo>
                <a:lnTo>
                  <a:pt x="765" y="452"/>
                </a:lnTo>
                <a:lnTo>
                  <a:pt x="764" y="441"/>
                </a:lnTo>
                <a:lnTo>
                  <a:pt x="764" y="441"/>
                </a:lnTo>
                <a:lnTo>
                  <a:pt x="763" y="422"/>
                </a:lnTo>
                <a:lnTo>
                  <a:pt x="757" y="380"/>
                </a:lnTo>
                <a:lnTo>
                  <a:pt x="751" y="338"/>
                </a:lnTo>
                <a:lnTo>
                  <a:pt x="747" y="322"/>
                </a:lnTo>
                <a:lnTo>
                  <a:pt x="745" y="313"/>
                </a:lnTo>
                <a:lnTo>
                  <a:pt x="745" y="313"/>
                </a:lnTo>
                <a:lnTo>
                  <a:pt x="741" y="307"/>
                </a:lnTo>
                <a:lnTo>
                  <a:pt x="735" y="302"/>
                </a:lnTo>
                <a:lnTo>
                  <a:pt x="727" y="297"/>
                </a:lnTo>
                <a:lnTo>
                  <a:pt x="719" y="293"/>
                </a:lnTo>
                <a:lnTo>
                  <a:pt x="703" y="284"/>
                </a:lnTo>
                <a:lnTo>
                  <a:pt x="697" y="282"/>
                </a:lnTo>
                <a:lnTo>
                  <a:pt x="697" y="282"/>
                </a:lnTo>
                <a:lnTo>
                  <a:pt x="701" y="282"/>
                </a:lnTo>
                <a:lnTo>
                  <a:pt x="712" y="281"/>
                </a:lnTo>
                <a:lnTo>
                  <a:pt x="718" y="278"/>
                </a:lnTo>
                <a:lnTo>
                  <a:pt x="724" y="276"/>
                </a:lnTo>
                <a:lnTo>
                  <a:pt x="728" y="272"/>
                </a:lnTo>
                <a:lnTo>
                  <a:pt x="733" y="268"/>
                </a:lnTo>
                <a:lnTo>
                  <a:pt x="733" y="268"/>
                </a:lnTo>
                <a:lnTo>
                  <a:pt x="744" y="255"/>
                </a:lnTo>
                <a:lnTo>
                  <a:pt x="754" y="238"/>
                </a:lnTo>
                <a:lnTo>
                  <a:pt x="770" y="212"/>
                </a:lnTo>
                <a:lnTo>
                  <a:pt x="770" y="212"/>
                </a:lnTo>
                <a:lnTo>
                  <a:pt x="773" y="201"/>
                </a:lnTo>
                <a:lnTo>
                  <a:pt x="778" y="185"/>
                </a:lnTo>
                <a:lnTo>
                  <a:pt x="784" y="162"/>
                </a:lnTo>
                <a:lnTo>
                  <a:pt x="784" y="162"/>
                </a:lnTo>
                <a:lnTo>
                  <a:pt x="787" y="141"/>
                </a:lnTo>
                <a:lnTo>
                  <a:pt x="790" y="123"/>
                </a:lnTo>
                <a:lnTo>
                  <a:pt x="840" y="117"/>
                </a:lnTo>
                <a:lnTo>
                  <a:pt x="800" y="98"/>
                </a:lnTo>
                <a:close/>
                <a:moveTo>
                  <a:pt x="1066" y="798"/>
                </a:moveTo>
                <a:lnTo>
                  <a:pt x="1066" y="798"/>
                </a:lnTo>
                <a:lnTo>
                  <a:pt x="1068" y="797"/>
                </a:lnTo>
                <a:lnTo>
                  <a:pt x="1075" y="798"/>
                </a:lnTo>
                <a:lnTo>
                  <a:pt x="1082" y="799"/>
                </a:lnTo>
                <a:lnTo>
                  <a:pt x="1085" y="801"/>
                </a:lnTo>
                <a:lnTo>
                  <a:pt x="1085" y="801"/>
                </a:lnTo>
                <a:lnTo>
                  <a:pt x="1089" y="811"/>
                </a:lnTo>
                <a:lnTo>
                  <a:pt x="1098" y="833"/>
                </a:lnTo>
                <a:lnTo>
                  <a:pt x="1111" y="862"/>
                </a:lnTo>
                <a:lnTo>
                  <a:pt x="1111" y="862"/>
                </a:lnTo>
                <a:lnTo>
                  <a:pt x="1102" y="850"/>
                </a:lnTo>
                <a:lnTo>
                  <a:pt x="1093" y="840"/>
                </a:lnTo>
                <a:lnTo>
                  <a:pt x="1093" y="840"/>
                </a:lnTo>
                <a:lnTo>
                  <a:pt x="1085" y="834"/>
                </a:lnTo>
                <a:lnTo>
                  <a:pt x="1085" y="834"/>
                </a:lnTo>
                <a:lnTo>
                  <a:pt x="1086" y="831"/>
                </a:lnTo>
                <a:lnTo>
                  <a:pt x="1087" y="829"/>
                </a:lnTo>
                <a:lnTo>
                  <a:pt x="1085" y="826"/>
                </a:lnTo>
                <a:lnTo>
                  <a:pt x="1085" y="826"/>
                </a:lnTo>
                <a:lnTo>
                  <a:pt x="1074" y="811"/>
                </a:lnTo>
                <a:lnTo>
                  <a:pt x="1066" y="798"/>
                </a:lnTo>
                <a:lnTo>
                  <a:pt x="1066" y="7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9">
            <a:extLst>
              <a:ext uri="{FF2B5EF4-FFF2-40B4-BE49-F238E27FC236}">
                <a16:creationId xmlns:a16="http://schemas.microsoft.com/office/drawing/2014/main" id="{F80223B4-29A8-43E3-AA84-8BA4946C02BA}"/>
              </a:ext>
            </a:extLst>
          </p:cNvPr>
          <p:cNvSpPr>
            <a:spLocks noEditPoints="1"/>
          </p:cNvSpPr>
          <p:nvPr/>
        </p:nvSpPr>
        <p:spPr bwMode="auto">
          <a:xfrm>
            <a:off x="2792760" y="863714"/>
            <a:ext cx="666392" cy="1587267"/>
          </a:xfrm>
          <a:custGeom>
            <a:avLst/>
            <a:gdLst>
              <a:gd name="T0" fmla="*/ 286 w 563"/>
              <a:gd name="T1" fmla="*/ 201 h 1341"/>
              <a:gd name="T2" fmla="*/ 315 w 563"/>
              <a:gd name="T3" fmla="*/ 241 h 1341"/>
              <a:gd name="T4" fmla="*/ 302 w 563"/>
              <a:gd name="T5" fmla="*/ 276 h 1341"/>
              <a:gd name="T6" fmla="*/ 269 w 563"/>
              <a:gd name="T7" fmla="*/ 309 h 1341"/>
              <a:gd name="T8" fmla="*/ 193 w 563"/>
              <a:gd name="T9" fmla="*/ 348 h 1341"/>
              <a:gd name="T10" fmla="*/ 169 w 563"/>
              <a:gd name="T11" fmla="*/ 396 h 1341"/>
              <a:gd name="T12" fmla="*/ 105 w 563"/>
              <a:gd name="T13" fmla="*/ 455 h 1341"/>
              <a:gd name="T14" fmla="*/ 99 w 563"/>
              <a:gd name="T15" fmla="*/ 509 h 1341"/>
              <a:gd name="T16" fmla="*/ 97 w 563"/>
              <a:gd name="T17" fmla="*/ 700 h 1341"/>
              <a:gd name="T18" fmla="*/ 54 w 563"/>
              <a:gd name="T19" fmla="*/ 708 h 1341"/>
              <a:gd name="T20" fmla="*/ 8 w 563"/>
              <a:gd name="T21" fmla="*/ 752 h 1341"/>
              <a:gd name="T22" fmla="*/ 8 w 563"/>
              <a:gd name="T23" fmla="*/ 796 h 1341"/>
              <a:gd name="T24" fmla="*/ 60 w 563"/>
              <a:gd name="T25" fmla="*/ 816 h 1341"/>
              <a:gd name="T26" fmla="*/ 14 w 563"/>
              <a:gd name="T27" fmla="*/ 919 h 1341"/>
              <a:gd name="T28" fmla="*/ 17 w 563"/>
              <a:gd name="T29" fmla="*/ 976 h 1341"/>
              <a:gd name="T30" fmla="*/ 68 w 563"/>
              <a:gd name="T31" fmla="*/ 1013 h 1341"/>
              <a:gd name="T32" fmla="*/ 110 w 563"/>
              <a:gd name="T33" fmla="*/ 985 h 1341"/>
              <a:gd name="T34" fmla="*/ 203 w 563"/>
              <a:gd name="T35" fmla="*/ 880 h 1341"/>
              <a:gd name="T36" fmla="*/ 222 w 563"/>
              <a:gd name="T37" fmla="*/ 874 h 1341"/>
              <a:gd name="T38" fmla="*/ 194 w 563"/>
              <a:gd name="T39" fmla="*/ 959 h 1341"/>
              <a:gd name="T40" fmla="*/ 122 w 563"/>
              <a:gd name="T41" fmla="*/ 1062 h 1341"/>
              <a:gd name="T42" fmla="*/ 57 w 563"/>
              <a:gd name="T43" fmla="*/ 1165 h 1341"/>
              <a:gd name="T44" fmla="*/ 10 w 563"/>
              <a:gd name="T45" fmla="*/ 1193 h 1341"/>
              <a:gd name="T46" fmla="*/ 1 w 563"/>
              <a:gd name="T47" fmla="*/ 1271 h 1341"/>
              <a:gd name="T48" fmla="*/ 20 w 563"/>
              <a:gd name="T49" fmla="*/ 1325 h 1341"/>
              <a:gd name="T50" fmla="*/ 86 w 563"/>
              <a:gd name="T51" fmla="*/ 1341 h 1341"/>
              <a:gd name="T52" fmla="*/ 125 w 563"/>
              <a:gd name="T53" fmla="*/ 1329 h 1341"/>
              <a:gd name="T54" fmla="*/ 125 w 563"/>
              <a:gd name="T55" fmla="*/ 1280 h 1341"/>
              <a:gd name="T56" fmla="*/ 110 w 563"/>
              <a:gd name="T57" fmla="*/ 1216 h 1341"/>
              <a:gd name="T58" fmla="*/ 253 w 563"/>
              <a:gd name="T59" fmla="*/ 1067 h 1341"/>
              <a:gd name="T60" fmla="*/ 366 w 563"/>
              <a:gd name="T61" fmla="*/ 893 h 1341"/>
              <a:gd name="T62" fmla="*/ 387 w 563"/>
              <a:gd name="T63" fmla="*/ 852 h 1341"/>
              <a:gd name="T64" fmla="*/ 406 w 563"/>
              <a:gd name="T65" fmla="*/ 777 h 1341"/>
              <a:gd name="T66" fmla="*/ 437 w 563"/>
              <a:gd name="T67" fmla="*/ 726 h 1341"/>
              <a:gd name="T68" fmla="*/ 435 w 563"/>
              <a:gd name="T69" fmla="*/ 691 h 1341"/>
              <a:gd name="T70" fmla="*/ 454 w 563"/>
              <a:gd name="T71" fmla="*/ 631 h 1341"/>
              <a:gd name="T72" fmla="*/ 482 w 563"/>
              <a:gd name="T73" fmla="*/ 558 h 1341"/>
              <a:gd name="T74" fmla="*/ 488 w 563"/>
              <a:gd name="T75" fmla="*/ 596 h 1341"/>
              <a:gd name="T76" fmla="*/ 476 w 563"/>
              <a:gd name="T77" fmla="*/ 608 h 1341"/>
              <a:gd name="T78" fmla="*/ 497 w 563"/>
              <a:gd name="T79" fmla="*/ 623 h 1341"/>
              <a:gd name="T80" fmla="*/ 540 w 563"/>
              <a:gd name="T81" fmla="*/ 586 h 1341"/>
              <a:gd name="T82" fmla="*/ 546 w 563"/>
              <a:gd name="T83" fmla="*/ 391 h 1341"/>
              <a:gd name="T84" fmla="*/ 561 w 563"/>
              <a:gd name="T85" fmla="*/ 314 h 1341"/>
              <a:gd name="T86" fmla="*/ 524 w 563"/>
              <a:gd name="T87" fmla="*/ 269 h 1341"/>
              <a:gd name="T88" fmla="*/ 508 w 563"/>
              <a:gd name="T89" fmla="*/ 250 h 1341"/>
              <a:gd name="T90" fmla="*/ 524 w 563"/>
              <a:gd name="T91" fmla="*/ 177 h 1341"/>
              <a:gd name="T92" fmla="*/ 550 w 563"/>
              <a:gd name="T93" fmla="*/ 127 h 1341"/>
              <a:gd name="T94" fmla="*/ 541 w 563"/>
              <a:gd name="T95" fmla="*/ 92 h 1341"/>
              <a:gd name="T96" fmla="*/ 507 w 563"/>
              <a:gd name="T97" fmla="*/ 52 h 1341"/>
              <a:gd name="T98" fmla="*/ 427 w 563"/>
              <a:gd name="T99" fmla="*/ 2 h 1341"/>
              <a:gd name="T100" fmla="*/ 357 w 563"/>
              <a:gd name="T101" fmla="*/ 13 h 1341"/>
              <a:gd name="T102" fmla="*/ 300 w 563"/>
              <a:gd name="T103" fmla="*/ 64 h 1341"/>
              <a:gd name="T104" fmla="*/ 311 w 563"/>
              <a:gd name="T105" fmla="*/ 156 h 1341"/>
              <a:gd name="T106" fmla="*/ 195 w 563"/>
              <a:gd name="T107" fmla="*/ 539 h 1341"/>
              <a:gd name="T108" fmla="*/ 177 w 563"/>
              <a:gd name="T109" fmla="*/ 578 h 1341"/>
              <a:gd name="T110" fmla="*/ 168 w 563"/>
              <a:gd name="T111" fmla="*/ 601 h 1341"/>
              <a:gd name="T112" fmla="*/ 167 w 563"/>
              <a:gd name="T113" fmla="*/ 542 h 1341"/>
              <a:gd name="T114" fmla="*/ 194 w 563"/>
              <a:gd name="T115" fmla="*/ 518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3" h="1341">
                <a:moveTo>
                  <a:pt x="311" y="156"/>
                </a:moveTo>
                <a:lnTo>
                  <a:pt x="311" y="181"/>
                </a:lnTo>
                <a:lnTo>
                  <a:pt x="311" y="181"/>
                </a:lnTo>
                <a:lnTo>
                  <a:pt x="310" y="184"/>
                </a:lnTo>
                <a:lnTo>
                  <a:pt x="297" y="193"/>
                </a:lnTo>
                <a:lnTo>
                  <a:pt x="297" y="193"/>
                </a:lnTo>
                <a:lnTo>
                  <a:pt x="286" y="201"/>
                </a:lnTo>
                <a:lnTo>
                  <a:pt x="279" y="209"/>
                </a:lnTo>
                <a:lnTo>
                  <a:pt x="273" y="218"/>
                </a:lnTo>
                <a:lnTo>
                  <a:pt x="298" y="218"/>
                </a:lnTo>
                <a:lnTo>
                  <a:pt x="286" y="238"/>
                </a:lnTo>
                <a:lnTo>
                  <a:pt x="306" y="226"/>
                </a:lnTo>
                <a:lnTo>
                  <a:pt x="306" y="244"/>
                </a:lnTo>
                <a:lnTo>
                  <a:pt x="315" y="241"/>
                </a:lnTo>
                <a:lnTo>
                  <a:pt x="325" y="252"/>
                </a:lnTo>
                <a:lnTo>
                  <a:pt x="342" y="252"/>
                </a:lnTo>
                <a:lnTo>
                  <a:pt x="342" y="252"/>
                </a:lnTo>
                <a:lnTo>
                  <a:pt x="327" y="262"/>
                </a:lnTo>
                <a:lnTo>
                  <a:pt x="310" y="272"/>
                </a:lnTo>
                <a:lnTo>
                  <a:pt x="310" y="272"/>
                </a:lnTo>
                <a:lnTo>
                  <a:pt x="302" y="276"/>
                </a:lnTo>
                <a:lnTo>
                  <a:pt x="290" y="283"/>
                </a:lnTo>
                <a:lnTo>
                  <a:pt x="290" y="283"/>
                </a:lnTo>
                <a:lnTo>
                  <a:pt x="283" y="288"/>
                </a:lnTo>
                <a:lnTo>
                  <a:pt x="276" y="296"/>
                </a:lnTo>
                <a:lnTo>
                  <a:pt x="271" y="304"/>
                </a:lnTo>
                <a:lnTo>
                  <a:pt x="269" y="309"/>
                </a:lnTo>
                <a:lnTo>
                  <a:pt x="269" y="309"/>
                </a:lnTo>
                <a:lnTo>
                  <a:pt x="266" y="312"/>
                </a:lnTo>
                <a:lnTo>
                  <a:pt x="260" y="315"/>
                </a:lnTo>
                <a:lnTo>
                  <a:pt x="241" y="325"/>
                </a:lnTo>
                <a:lnTo>
                  <a:pt x="202" y="342"/>
                </a:lnTo>
                <a:lnTo>
                  <a:pt x="202" y="342"/>
                </a:lnTo>
                <a:lnTo>
                  <a:pt x="196" y="345"/>
                </a:lnTo>
                <a:lnTo>
                  <a:pt x="193" y="348"/>
                </a:lnTo>
                <a:lnTo>
                  <a:pt x="189" y="352"/>
                </a:lnTo>
                <a:lnTo>
                  <a:pt x="187" y="357"/>
                </a:lnTo>
                <a:lnTo>
                  <a:pt x="184" y="366"/>
                </a:lnTo>
                <a:lnTo>
                  <a:pt x="181" y="379"/>
                </a:lnTo>
                <a:lnTo>
                  <a:pt x="181" y="379"/>
                </a:lnTo>
                <a:lnTo>
                  <a:pt x="176" y="387"/>
                </a:lnTo>
                <a:lnTo>
                  <a:pt x="169" y="396"/>
                </a:lnTo>
                <a:lnTo>
                  <a:pt x="158" y="405"/>
                </a:lnTo>
                <a:lnTo>
                  <a:pt x="148" y="415"/>
                </a:lnTo>
                <a:lnTo>
                  <a:pt x="126" y="432"/>
                </a:lnTo>
                <a:lnTo>
                  <a:pt x="111" y="445"/>
                </a:lnTo>
                <a:lnTo>
                  <a:pt x="111" y="445"/>
                </a:lnTo>
                <a:lnTo>
                  <a:pt x="106" y="450"/>
                </a:lnTo>
                <a:lnTo>
                  <a:pt x="105" y="455"/>
                </a:lnTo>
                <a:lnTo>
                  <a:pt x="105" y="458"/>
                </a:lnTo>
                <a:lnTo>
                  <a:pt x="106" y="463"/>
                </a:lnTo>
                <a:lnTo>
                  <a:pt x="109" y="468"/>
                </a:lnTo>
                <a:lnTo>
                  <a:pt x="111" y="470"/>
                </a:lnTo>
                <a:lnTo>
                  <a:pt x="105" y="492"/>
                </a:lnTo>
                <a:lnTo>
                  <a:pt x="105" y="492"/>
                </a:lnTo>
                <a:lnTo>
                  <a:pt x="99" y="509"/>
                </a:lnTo>
                <a:lnTo>
                  <a:pt x="93" y="526"/>
                </a:lnTo>
                <a:lnTo>
                  <a:pt x="89" y="542"/>
                </a:lnTo>
                <a:lnTo>
                  <a:pt x="89" y="542"/>
                </a:lnTo>
                <a:lnTo>
                  <a:pt x="89" y="554"/>
                </a:lnTo>
                <a:lnTo>
                  <a:pt x="89" y="576"/>
                </a:lnTo>
                <a:lnTo>
                  <a:pt x="91" y="629"/>
                </a:lnTo>
                <a:lnTo>
                  <a:pt x="97" y="700"/>
                </a:lnTo>
                <a:lnTo>
                  <a:pt x="97" y="700"/>
                </a:lnTo>
                <a:lnTo>
                  <a:pt x="89" y="702"/>
                </a:lnTo>
                <a:lnTo>
                  <a:pt x="80" y="704"/>
                </a:lnTo>
                <a:lnTo>
                  <a:pt x="68" y="704"/>
                </a:lnTo>
                <a:lnTo>
                  <a:pt x="68" y="704"/>
                </a:lnTo>
                <a:lnTo>
                  <a:pt x="62" y="705"/>
                </a:lnTo>
                <a:lnTo>
                  <a:pt x="54" y="708"/>
                </a:lnTo>
                <a:lnTo>
                  <a:pt x="46" y="713"/>
                </a:lnTo>
                <a:lnTo>
                  <a:pt x="38" y="719"/>
                </a:lnTo>
                <a:lnTo>
                  <a:pt x="22" y="733"/>
                </a:lnTo>
                <a:lnTo>
                  <a:pt x="15" y="740"/>
                </a:lnTo>
                <a:lnTo>
                  <a:pt x="10" y="746"/>
                </a:lnTo>
                <a:lnTo>
                  <a:pt x="10" y="746"/>
                </a:lnTo>
                <a:lnTo>
                  <a:pt x="8" y="752"/>
                </a:lnTo>
                <a:lnTo>
                  <a:pt x="6" y="759"/>
                </a:lnTo>
                <a:lnTo>
                  <a:pt x="4" y="766"/>
                </a:lnTo>
                <a:lnTo>
                  <a:pt x="3" y="772"/>
                </a:lnTo>
                <a:lnTo>
                  <a:pt x="3" y="779"/>
                </a:lnTo>
                <a:lnTo>
                  <a:pt x="4" y="785"/>
                </a:lnTo>
                <a:lnTo>
                  <a:pt x="6" y="791"/>
                </a:lnTo>
                <a:lnTo>
                  <a:pt x="8" y="796"/>
                </a:lnTo>
                <a:lnTo>
                  <a:pt x="8" y="796"/>
                </a:lnTo>
                <a:lnTo>
                  <a:pt x="12" y="801"/>
                </a:lnTo>
                <a:lnTo>
                  <a:pt x="19" y="804"/>
                </a:lnTo>
                <a:lnTo>
                  <a:pt x="27" y="808"/>
                </a:lnTo>
                <a:lnTo>
                  <a:pt x="36" y="811"/>
                </a:lnTo>
                <a:lnTo>
                  <a:pt x="53" y="815"/>
                </a:lnTo>
                <a:lnTo>
                  <a:pt x="60" y="816"/>
                </a:lnTo>
                <a:lnTo>
                  <a:pt x="74" y="828"/>
                </a:lnTo>
                <a:lnTo>
                  <a:pt x="74" y="828"/>
                </a:lnTo>
                <a:lnTo>
                  <a:pt x="53" y="859"/>
                </a:lnTo>
                <a:lnTo>
                  <a:pt x="22" y="902"/>
                </a:lnTo>
                <a:lnTo>
                  <a:pt x="22" y="902"/>
                </a:lnTo>
                <a:lnTo>
                  <a:pt x="17" y="911"/>
                </a:lnTo>
                <a:lnTo>
                  <a:pt x="14" y="919"/>
                </a:lnTo>
                <a:lnTo>
                  <a:pt x="12" y="929"/>
                </a:lnTo>
                <a:lnTo>
                  <a:pt x="10" y="938"/>
                </a:lnTo>
                <a:lnTo>
                  <a:pt x="10" y="947"/>
                </a:lnTo>
                <a:lnTo>
                  <a:pt x="12" y="957"/>
                </a:lnTo>
                <a:lnTo>
                  <a:pt x="14" y="966"/>
                </a:lnTo>
                <a:lnTo>
                  <a:pt x="17" y="976"/>
                </a:lnTo>
                <a:lnTo>
                  <a:pt x="17" y="976"/>
                </a:lnTo>
                <a:lnTo>
                  <a:pt x="22" y="984"/>
                </a:lnTo>
                <a:lnTo>
                  <a:pt x="28" y="991"/>
                </a:lnTo>
                <a:lnTo>
                  <a:pt x="35" y="998"/>
                </a:lnTo>
                <a:lnTo>
                  <a:pt x="42" y="1003"/>
                </a:lnTo>
                <a:lnTo>
                  <a:pt x="51" y="1008"/>
                </a:lnTo>
                <a:lnTo>
                  <a:pt x="59" y="1010"/>
                </a:lnTo>
                <a:lnTo>
                  <a:pt x="68" y="1013"/>
                </a:lnTo>
                <a:lnTo>
                  <a:pt x="77" y="1013"/>
                </a:lnTo>
                <a:lnTo>
                  <a:pt x="77" y="1013"/>
                </a:lnTo>
                <a:lnTo>
                  <a:pt x="85" y="1011"/>
                </a:lnTo>
                <a:lnTo>
                  <a:pt x="92" y="1009"/>
                </a:lnTo>
                <a:lnTo>
                  <a:pt x="97" y="1004"/>
                </a:lnTo>
                <a:lnTo>
                  <a:pt x="102" y="998"/>
                </a:lnTo>
                <a:lnTo>
                  <a:pt x="110" y="985"/>
                </a:lnTo>
                <a:lnTo>
                  <a:pt x="119" y="969"/>
                </a:lnTo>
                <a:lnTo>
                  <a:pt x="119" y="969"/>
                </a:lnTo>
                <a:lnTo>
                  <a:pt x="186" y="868"/>
                </a:lnTo>
                <a:lnTo>
                  <a:pt x="186" y="868"/>
                </a:lnTo>
                <a:lnTo>
                  <a:pt x="190" y="872"/>
                </a:lnTo>
                <a:lnTo>
                  <a:pt x="203" y="880"/>
                </a:lnTo>
                <a:lnTo>
                  <a:pt x="203" y="880"/>
                </a:lnTo>
                <a:lnTo>
                  <a:pt x="208" y="881"/>
                </a:lnTo>
                <a:lnTo>
                  <a:pt x="212" y="881"/>
                </a:lnTo>
                <a:lnTo>
                  <a:pt x="214" y="881"/>
                </a:lnTo>
                <a:lnTo>
                  <a:pt x="218" y="879"/>
                </a:lnTo>
                <a:lnTo>
                  <a:pt x="221" y="876"/>
                </a:lnTo>
                <a:lnTo>
                  <a:pt x="222" y="874"/>
                </a:lnTo>
                <a:lnTo>
                  <a:pt x="222" y="874"/>
                </a:lnTo>
                <a:lnTo>
                  <a:pt x="220" y="887"/>
                </a:lnTo>
                <a:lnTo>
                  <a:pt x="219" y="898"/>
                </a:lnTo>
                <a:lnTo>
                  <a:pt x="216" y="906"/>
                </a:lnTo>
                <a:lnTo>
                  <a:pt x="216" y="906"/>
                </a:lnTo>
                <a:lnTo>
                  <a:pt x="207" y="929"/>
                </a:lnTo>
                <a:lnTo>
                  <a:pt x="194" y="959"/>
                </a:lnTo>
                <a:lnTo>
                  <a:pt x="194" y="959"/>
                </a:lnTo>
                <a:lnTo>
                  <a:pt x="174" y="1008"/>
                </a:lnTo>
                <a:lnTo>
                  <a:pt x="174" y="1008"/>
                </a:lnTo>
                <a:lnTo>
                  <a:pt x="157" y="1022"/>
                </a:lnTo>
                <a:lnTo>
                  <a:pt x="143" y="1036"/>
                </a:lnTo>
                <a:lnTo>
                  <a:pt x="129" y="1053"/>
                </a:lnTo>
                <a:lnTo>
                  <a:pt x="129" y="1053"/>
                </a:lnTo>
                <a:lnTo>
                  <a:pt x="122" y="1062"/>
                </a:lnTo>
                <a:lnTo>
                  <a:pt x="113" y="1075"/>
                </a:lnTo>
                <a:lnTo>
                  <a:pt x="98" y="1104"/>
                </a:lnTo>
                <a:lnTo>
                  <a:pt x="84" y="1130"/>
                </a:lnTo>
                <a:lnTo>
                  <a:pt x="79" y="1142"/>
                </a:lnTo>
                <a:lnTo>
                  <a:pt x="79" y="1142"/>
                </a:lnTo>
                <a:lnTo>
                  <a:pt x="72" y="1150"/>
                </a:lnTo>
                <a:lnTo>
                  <a:pt x="57" y="1165"/>
                </a:lnTo>
                <a:lnTo>
                  <a:pt x="34" y="1186"/>
                </a:lnTo>
                <a:lnTo>
                  <a:pt x="34" y="1186"/>
                </a:lnTo>
                <a:lnTo>
                  <a:pt x="31" y="1186"/>
                </a:lnTo>
                <a:lnTo>
                  <a:pt x="23" y="1186"/>
                </a:lnTo>
                <a:lnTo>
                  <a:pt x="19" y="1187"/>
                </a:lnTo>
                <a:lnTo>
                  <a:pt x="15" y="1189"/>
                </a:lnTo>
                <a:lnTo>
                  <a:pt x="10" y="1193"/>
                </a:lnTo>
                <a:lnTo>
                  <a:pt x="8" y="1197"/>
                </a:lnTo>
                <a:lnTo>
                  <a:pt x="8" y="1197"/>
                </a:lnTo>
                <a:lnTo>
                  <a:pt x="4" y="1204"/>
                </a:lnTo>
                <a:lnTo>
                  <a:pt x="3" y="1214"/>
                </a:lnTo>
                <a:lnTo>
                  <a:pt x="0" y="1236"/>
                </a:lnTo>
                <a:lnTo>
                  <a:pt x="0" y="1260"/>
                </a:lnTo>
                <a:lnTo>
                  <a:pt x="1" y="1271"/>
                </a:lnTo>
                <a:lnTo>
                  <a:pt x="2" y="1279"/>
                </a:lnTo>
                <a:lnTo>
                  <a:pt x="2" y="1279"/>
                </a:lnTo>
                <a:lnTo>
                  <a:pt x="7" y="1293"/>
                </a:lnTo>
                <a:lnTo>
                  <a:pt x="10" y="1309"/>
                </a:lnTo>
                <a:lnTo>
                  <a:pt x="14" y="1316"/>
                </a:lnTo>
                <a:lnTo>
                  <a:pt x="16" y="1322"/>
                </a:lnTo>
                <a:lnTo>
                  <a:pt x="20" y="1325"/>
                </a:lnTo>
                <a:lnTo>
                  <a:pt x="25" y="1326"/>
                </a:lnTo>
                <a:lnTo>
                  <a:pt x="25" y="1326"/>
                </a:lnTo>
                <a:lnTo>
                  <a:pt x="31" y="1329"/>
                </a:lnTo>
                <a:lnTo>
                  <a:pt x="42" y="1331"/>
                </a:lnTo>
                <a:lnTo>
                  <a:pt x="55" y="1335"/>
                </a:lnTo>
                <a:lnTo>
                  <a:pt x="71" y="1338"/>
                </a:lnTo>
                <a:lnTo>
                  <a:pt x="86" y="1341"/>
                </a:lnTo>
                <a:lnTo>
                  <a:pt x="94" y="1341"/>
                </a:lnTo>
                <a:lnTo>
                  <a:pt x="102" y="1341"/>
                </a:lnTo>
                <a:lnTo>
                  <a:pt x="109" y="1338"/>
                </a:lnTo>
                <a:lnTo>
                  <a:pt x="115" y="1336"/>
                </a:lnTo>
                <a:lnTo>
                  <a:pt x="121" y="1334"/>
                </a:lnTo>
                <a:lnTo>
                  <a:pt x="125" y="1329"/>
                </a:lnTo>
                <a:lnTo>
                  <a:pt x="125" y="1329"/>
                </a:lnTo>
                <a:lnTo>
                  <a:pt x="132" y="1318"/>
                </a:lnTo>
                <a:lnTo>
                  <a:pt x="134" y="1315"/>
                </a:lnTo>
                <a:lnTo>
                  <a:pt x="135" y="1310"/>
                </a:lnTo>
                <a:lnTo>
                  <a:pt x="135" y="1302"/>
                </a:lnTo>
                <a:lnTo>
                  <a:pt x="134" y="1294"/>
                </a:lnTo>
                <a:lnTo>
                  <a:pt x="130" y="1287"/>
                </a:lnTo>
                <a:lnTo>
                  <a:pt x="125" y="1280"/>
                </a:lnTo>
                <a:lnTo>
                  <a:pt x="121" y="1273"/>
                </a:lnTo>
                <a:lnTo>
                  <a:pt x="117" y="1265"/>
                </a:lnTo>
                <a:lnTo>
                  <a:pt x="117" y="1265"/>
                </a:lnTo>
                <a:lnTo>
                  <a:pt x="115" y="1257"/>
                </a:lnTo>
                <a:lnTo>
                  <a:pt x="112" y="1248"/>
                </a:lnTo>
                <a:lnTo>
                  <a:pt x="111" y="1231"/>
                </a:lnTo>
                <a:lnTo>
                  <a:pt x="110" y="1216"/>
                </a:lnTo>
                <a:lnTo>
                  <a:pt x="111" y="1210"/>
                </a:lnTo>
                <a:lnTo>
                  <a:pt x="129" y="1181"/>
                </a:lnTo>
                <a:lnTo>
                  <a:pt x="129" y="1181"/>
                </a:lnTo>
                <a:lnTo>
                  <a:pt x="182" y="1133"/>
                </a:lnTo>
                <a:lnTo>
                  <a:pt x="247" y="1075"/>
                </a:lnTo>
                <a:lnTo>
                  <a:pt x="247" y="1075"/>
                </a:lnTo>
                <a:lnTo>
                  <a:pt x="253" y="1067"/>
                </a:lnTo>
                <a:lnTo>
                  <a:pt x="261" y="1054"/>
                </a:lnTo>
                <a:lnTo>
                  <a:pt x="279" y="1021"/>
                </a:lnTo>
                <a:lnTo>
                  <a:pt x="300" y="976"/>
                </a:lnTo>
                <a:lnTo>
                  <a:pt x="350" y="899"/>
                </a:lnTo>
                <a:lnTo>
                  <a:pt x="350" y="899"/>
                </a:lnTo>
                <a:lnTo>
                  <a:pt x="359" y="897"/>
                </a:lnTo>
                <a:lnTo>
                  <a:pt x="366" y="893"/>
                </a:lnTo>
                <a:lnTo>
                  <a:pt x="373" y="888"/>
                </a:lnTo>
                <a:lnTo>
                  <a:pt x="373" y="888"/>
                </a:lnTo>
                <a:lnTo>
                  <a:pt x="376" y="885"/>
                </a:lnTo>
                <a:lnTo>
                  <a:pt x="379" y="880"/>
                </a:lnTo>
                <a:lnTo>
                  <a:pt x="382" y="869"/>
                </a:lnTo>
                <a:lnTo>
                  <a:pt x="387" y="852"/>
                </a:lnTo>
                <a:lnTo>
                  <a:pt x="387" y="852"/>
                </a:lnTo>
                <a:lnTo>
                  <a:pt x="394" y="830"/>
                </a:lnTo>
                <a:lnTo>
                  <a:pt x="398" y="817"/>
                </a:lnTo>
                <a:lnTo>
                  <a:pt x="400" y="804"/>
                </a:lnTo>
                <a:lnTo>
                  <a:pt x="400" y="804"/>
                </a:lnTo>
                <a:lnTo>
                  <a:pt x="401" y="788"/>
                </a:lnTo>
                <a:lnTo>
                  <a:pt x="404" y="782"/>
                </a:lnTo>
                <a:lnTo>
                  <a:pt x="406" y="777"/>
                </a:lnTo>
                <a:lnTo>
                  <a:pt x="406" y="777"/>
                </a:lnTo>
                <a:lnTo>
                  <a:pt x="413" y="767"/>
                </a:lnTo>
                <a:lnTo>
                  <a:pt x="422" y="754"/>
                </a:lnTo>
                <a:lnTo>
                  <a:pt x="431" y="740"/>
                </a:lnTo>
                <a:lnTo>
                  <a:pt x="434" y="733"/>
                </a:lnTo>
                <a:lnTo>
                  <a:pt x="437" y="726"/>
                </a:lnTo>
                <a:lnTo>
                  <a:pt x="437" y="726"/>
                </a:lnTo>
                <a:lnTo>
                  <a:pt x="438" y="720"/>
                </a:lnTo>
                <a:lnTo>
                  <a:pt x="438" y="715"/>
                </a:lnTo>
                <a:lnTo>
                  <a:pt x="435" y="705"/>
                </a:lnTo>
                <a:lnTo>
                  <a:pt x="433" y="698"/>
                </a:lnTo>
                <a:lnTo>
                  <a:pt x="432" y="695"/>
                </a:lnTo>
                <a:lnTo>
                  <a:pt x="432" y="695"/>
                </a:lnTo>
                <a:lnTo>
                  <a:pt x="435" y="691"/>
                </a:lnTo>
                <a:lnTo>
                  <a:pt x="443" y="683"/>
                </a:lnTo>
                <a:lnTo>
                  <a:pt x="443" y="683"/>
                </a:lnTo>
                <a:lnTo>
                  <a:pt x="446" y="680"/>
                </a:lnTo>
                <a:lnTo>
                  <a:pt x="448" y="673"/>
                </a:lnTo>
                <a:lnTo>
                  <a:pt x="451" y="655"/>
                </a:lnTo>
                <a:lnTo>
                  <a:pt x="451" y="655"/>
                </a:lnTo>
                <a:lnTo>
                  <a:pt x="454" y="631"/>
                </a:lnTo>
                <a:lnTo>
                  <a:pt x="458" y="615"/>
                </a:lnTo>
                <a:lnTo>
                  <a:pt x="465" y="593"/>
                </a:lnTo>
                <a:lnTo>
                  <a:pt x="465" y="593"/>
                </a:lnTo>
                <a:lnTo>
                  <a:pt x="477" y="554"/>
                </a:lnTo>
                <a:lnTo>
                  <a:pt x="482" y="540"/>
                </a:lnTo>
                <a:lnTo>
                  <a:pt x="482" y="540"/>
                </a:lnTo>
                <a:lnTo>
                  <a:pt x="482" y="558"/>
                </a:lnTo>
                <a:lnTo>
                  <a:pt x="483" y="580"/>
                </a:lnTo>
                <a:lnTo>
                  <a:pt x="483" y="580"/>
                </a:lnTo>
                <a:lnTo>
                  <a:pt x="484" y="586"/>
                </a:lnTo>
                <a:lnTo>
                  <a:pt x="486" y="591"/>
                </a:lnTo>
                <a:lnTo>
                  <a:pt x="489" y="593"/>
                </a:lnTo>
                <a:lnTo>
                  <a:pt x="489" y="595"/>
                </a:lnTo>
                <a:lnTo>
                  <a:pt x="488" y="596"/>
                </a:lnTo>
                <a:lnTo>
                  <a:pt x="488" y="596"/>
                </a:lnTo>
                <a:lnTo>
                  <a:pt x="485" y="596"/>
                </a:lnTo>
                <a:lnTo>
                  <a:pt x="482" y="598"/>
                </a:lnTo>
                <a:lnTo>
                  <a:pt x="479" y="602"/>
                </a:lnTo>
                <a:lnTo>
                  <a:pt x="476" y="605"/>
                </a:lnTo>
                <a:lnTo>
                  <a:pt x="476" y="605"/>
                </a:lnTo>
                <a:lnTo>
                  <a:pt x="476" y="608"/>
                </a:lnTo>
                <a:lnTo>
                  <a:pt x="476" y="610"/>
                </a:lnTo>
                <a:lnTo>
                  <a:pt x="479" y="616"/>
                </a:lnTo>
                <a:lnTo>
                  <a:pt x="483" y="622"/>
                </a:lnTo>
                <a:lnTo>
                  <a:pt x="488" y="625"/>
                </a:lnTo>
                <a:lnTo>
                  <a:pt x="488" y="625"/>
                </a:lnTo>
                <a:lnTo>
                  <a:pt x="491" y="625"/>
                </a:lnTo>
                <a:lnTo>
                  <a:pt x="497" y="623"/>
                </a:lnTo>
                <a:lnTo>
                  <a:pt x="514" y="615"/>
                </a:lnTo>
                <a:lnTo>
                  <a:pt x="522" y="610"/>
                </a:lnTo>
                <a:lnTo>
                  <a:pt x="529" y="604"/>
                </a:lnTo>
                <a:lnTo>
                  <a:pt x="535" y="598"/>
                </a:lnTo>
                <a:lnTo>
                  <a:pt x="537" y="593"/>
                </a:lnTo>
                <a:lnTo>
                  <a:pt x="537" y="593"/>
                </a:lnTo>
                <a:lnTo>
                  <a:pt x="540" y="586"/>
                </a:lnTo>
                <a:lnTo>
                  <a:pt x="541" y="573"/>
                </a:lnTo>
                <a:lnTo>
                  <a:pt x="544" y="539"/>
                </a:lnTo>
                <a:lnTo>
                  <a:pt x="547" y="505"/>
                </a:lnTo>
                <a:lnTo>
                  <a:pt x="548" y="482"/>
                </a:lnTo>
                <a:lnTo>
                  <a:pt x="548" y="482"/>
                </a:lnTo>
                <a:lnTo>
                  <a:pt x="546" y="391"/>
                </a:lnTo>
                <a:lnTo>
                  <a:pt x="546" y="391"/>
                </a:lnTo>
                <a:lnTo>
                  <a:pt x="554" y="368"/>
                </a:lnTo>
                <a:lnTo>
                  <a:pt x="559" y="349"/>
                </a:lnTo>
                <a:lnTo>
                  <a:pt x="562" y="334"/>
                </a:lnTo>
                <a:lnTo>
                  <a:pt x="562" y="334"/>
                </a:lnTo>
                <a:lnTo>
                  <a:pt x="563" y="323"/>
                </a:lnTo>
                <a:lnTo>
                  <a:pt x="562" y="319"/>
                </a:lnTo>
                <a:lnTo>
                  <a:pt x="561" y="314"/>
                </a:lnTo>
                <a:lnTo>
                  <a:pt x="555" y="303"/>
                </a:lnTo>
                <a:lnTo>
                  <a:pt x="546" y="288"/>
                </a:lnTo>
                <a:lnTo>
                  <a:pt x="546" y="288"/>
                </a:lnTo>
                <a:lnTo>
                  <a:pt x="543" y="283"/>
                </a:lnTo>
                <a:lnTo>
                  <a:pt x="540" y="280"/>
                </a:lnTo>
                <a:lnTo>
                  <a:pt x="533" y="274"/>
                </a:lnTo>
                <a:lnTo>
                  <a:pt x="524" y="269"/>
                </a:lnTo>
                <a:lnTo>
                  <a:pt x="516" y="267"/>
                </a:lnTo>
                <a:lnTo>
                  <a:pt x="509" y="265"/>
                </a:lnTo>
                <a:lnTo>
                  <a:pt x="502" y="264"/>
                </a:lnTo>
                <a:lnTo>
                  <a:pt x="496" y="264"/>
                </a:lnTo>
                <a:lnTo>
                  <a:pt x="496" y="264"/>
                </a:lnTo>
                <a:lnTo>
                  <a:pt x="499" y="261"/>
                </a:lnTo>
                <a:lnTo>
                  <a:pt x="508" y="250"/>
                </a:lnTo>
                <a:lnTo>
                  <a:pt x="517" y="236"/>
                </a:lnTo>
                <a:lnTo>
                  <a:pt x="521" y="227"/>
                </a:lnTo>
                <a:lnTo>
                  <a:pt x="523" y="219"/>
                </a:lnTo>
                <a:lnTo>
                  <a:pt x="523" y="219"/>
                </a:lnTo>
                <a:lnTo>
                  <a:pt x="524" y="204"/>
                </a:lnTo>
                <a:lnTo>
                  <a:pt x="525" y="191"/>
                </a:lnTo>
                <a:lnTo>
                  <a:pt x="524" y="177"/>
                </a:lnTo>
                <a:lnTo>
                  <a:pt x="524" y="177"/>
                </a:lnTo>
                <a:lnTo>
                  <a:pt x="533" y="148"/>
                </a:lnTo>
                <a:lnTo>
                  <a:pt x="533" y="148"/>
                </a:lnTo>
                <a:lnTo>
                  <a:pt x="536" y="145"/>
                </a:lnTo>
                <a:lnTo>
                  <a:pt x="543" y="137"/>
                </a:lnTo>
                <a:lnTo>
                  <a:pt x="547" y="133"/>
                </a:lnTo>
                <a:lnTo>
                  <a:pt x="550" y="127"/>
                </a:lnTo>
                <a:lnTo>
                  <a:pt x="553" y="120"/>
                </a:lnTo>
                <a:lnTo>
                  <a:pt x="553" y="113"/>
                </a:lnTo>
                <a:lnTo>
                  <a:pt x="553" y="113"/>
                </a:lnTo>
                <a:lnTo>
                  <a:pt x="552" y="107"/>
                </a:lnTo>
                <a:lnTo>
                  <a:pt x="549" y="101"/>
                </a:lnTo>
                <a:lnTo>
                  <a:pt x="546" y="96"/>
                </a:lnTo>
                <a:lnTo>
                  <a:pt x="541" y="92"/>
                </a:lnTo>
                <a:lnTo>
                  <a:pt x="534" y="88"/>
                </a:lnTo>
                <a:lnTo>
                  <a:pt x="531" y="87"/>
                </a:lnTo>
                <a:lnTo>
                  <a:pt x="531" y="87"/>
                </a:lnTo>
                <a:lnTo>
                  <a:pt x="521" y="68"/>
                </a:lnTo>
                <a:lnTo>
                  <a:pt x="521" y="68"/>
                </a:lnTo>
                <a:lnTo>
                  <a:pt x="515" y="59"/>
                </a:lnTo>
                <a:lnTo>
                  <a:pt x="507" y="52"/>
                </a:lnTo>
                <a:lnTo>
                  <a:pt x="497" y="43"/>
                </a:lnTo>
                <a:lnTo>
                  <a:pt x="485" y="32"/>
                </a:lnTo>
                <a:lnTo>
                  <a:pt x="471" y="23"/>
                </a:lnTo>
                <a:lnTo>
                  <a:pt x="454" y="13"/>
                </a:lnTo>
                <a:lnTo>
                  <a:pt x="437" y="5"/>
                </a:lnTo>
                <a:lnTo>
                  <a:pt x="437" y="5"/>
                </a:lnTo>
                <a:lnTo>
                  <a:pt x="427" y="2"/>
                </a:lnTo>
                <a:lnTo>
                  <a:pt x="417" y="0"/>
                </a:lnTo>
                <a:lnTo>
                  <a:pt x="407" y="0"/>
                </a:lnTo>
                <a:lnTo>
                  <a:pt x="396" y="1"/>
                </a:lnTo>
                <a:lnTo>
                  <a:pt x="387" y="2"/>
                </a:lnTo>
                <a:lnTo>
                  <a:pt x="376" y="5"/>
                </a:lnTo>
                <a:lnTo>
                  <a:pt x="367" y="8"/>
                </a:lnTo>
                <a:lnTo>
                  <a:pt x="357" y="13"/>
                </a:lnTo>
                <a:lnTo>
                  <a:pt x="338" y="23"/>
                </a:lnTo>
                <a:lnTo>
                  <a:pt x="323" y="34"/>
                </a:lnTo>
                <a:lnTo>
                  <a:pt x="311" y="46"/>
                </a:lnTo>
                <a:lnTo>
                  <a:pt x="306" y="52"/>
                </a:lnTo>
                <a:lnTo>
                  <a:pt x="303" y="58"/>
                </a:lnTo>
                <a:lnTo>
                  <a:pt x="303" y="58"/>
                </a:lnTo>
                <a:lnTo>
                  <a:pt x="300" y="64"/>
                </a:lnTo>
                <a:lnTo>
                  <a:pt x="299" y="71"/>
                </a:lnTo>
                <a:lnTo>
                  <a:pt x="298" y="87"/>
                </a:lnTo>
                <a:lnTo>
                  <a:pt x="299" y="102"/>
                </a:lnTo>
                <a:lnTo>
                  <a:pt x="302" y="119"/>
                </a:lnTo>
                <a:lnTo>
                  <a:pt x="305" y="133"/>
                </a:lnTo>
                <a:lnTo>
                  <a:pt x="309" y="145"/>
                </a:lnTo>
                <a:lnTo>
                  <a:pt x="311" y="156"/>
                </a:lnTo>
                <a:lnTo>
                  <a:pt x="311" y="156"/>
                </a:lnTo>
                <a:close/>
                <a:moveTo>
                  <a:pt x="199" y="514"/>
                </a:moveTo>
                <a:lnTo>
                  <a:pt x="199" y="514"/>
                </a:lnTo>
                <a:lnTo>
                  <a:pt x="199" y="521"/>
                </a:lnTo>
                <a:lnTo>
                  <a:pt x="197" y="529"/>
                </a:lnTo>
                <a:lnTo>
                  <a:pt x="195" y="539"/>
                </a:lnTo>
                <a:lnTo>
                  <a:pt x="195" y="539"/>
                </a:lnTo>
                <a:lnTo>
                  <a:pt x="192" y="547"/>
                </a:lnTo>
                <a:lnTo>
                  <a:pt x="187" y="554"/>
                </a:lnTo>
                <a:lnTo>
                  <a:pt x="182" y="561"/>
                </a:lnTo>
                <a:lnTo>
                  <a:pt x="179" y="567"/>
                </a:lnTo>
                <a:lnTo>
                  <a:pt x="179" y="567"/>
                </a:lnTo>
                <a:lnTo>
                  <a:pt x="177" y="572"/>
                </a:lnTo>
                <a:lnTo>
                  <a:pt x="177" y="578"/>
                </a:lnTo>
                <a:lnTo>
                  <a:pt x="176" y="584"/>
                </a:lnTo>
                <a:lnTo>
                  <a:pt x="175" y="586"/>
                </a:lnTo>
                <a:lnTo>
                  <a:pt x="174" y="589"/>
                </a:lnTo>
                <a:lnTo>
                  <a:pt x="174" y="589"/>
                </a:lnTo>
                <a:lnTo>
                  <a:pt x="171" y="591"/>
                </a:lnTo>
                <a:lnTo>
                  <a:pt x="170" y="595"/>
                </a:lnTo>
                <a:lnTo>
                  <a:pt x="168" y="601"/>
                </a:lnTo>
                <a:lnTo>
                  <a:pt x="167" y="612"/>
                </a:lnTo>
                <a:lnTo>
                  <a:pt x="167" y="612"/>
                </a:lnTo>
                <a:lnTo>
                  <a:pt x="163" y="616"/>
                </a:lnTo>
                <a:lnTo>
                  <a:pt x="156" y="622"/>
                </a:lnTo>
                <a:lnTo>
                  <a:pt x="145" y="630"/>
                </a:lnTo>
                <a:lnTo>
                  <a:pt x="157" y="537"/>
                </a:lnTo>
                <a:lnTo>
                  <a:pt x="167" y="542"/>
                </a:lnTo>
                <a:lnTo>
                  <a:pt x="177" y="531"/>
                </a:lnTo>
                <a:lnTo>
                  <a:pt x="177" y="531"/>
                </a:lnTo>
                <a:lnTo>
                  <a:pt x="179" y="528"/>
                </a:lnTo>
                <a:lnTo>
                  <a:pt x="180" y="526"/>
                </a:lnTo>
                <a:lnTo>
                  <a:pt x="183" y="524"/>
                </a:lnTo>
                <a:lnTo>
                  <a:pt x="183" y="524"/>
                </a:lnTo>
                <a:lnTo>
                  <a:pt x="194" y="518"/>
                </a:lnTo>
                <a:lnTo>
                  <a:pt x="199" y="514"/>
                </a:lnTo>
                <a:lnTo>
                  <a:pt x="199" y="5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id="{3E1C83BE-D172-46E6-901D-7DD7B303786A}"/>
              </a:ext>
            </a:extLst>
          </p:cNvPr>
          <p:cNvSpPr>
            <a:spLocks noEditPoints="1"/>
          </p:cNvSpPr>
          <p:nvPr/>
        </p:nvSpPr>
        <p:spPr bwMode="auto">
          <a:xfrm>
            <a:off x="2552503" y="2807158"/>
            <a:ext cx="992287" cy="1578986"/>
          </a:xfrm>
          <a:custGeom>
            <a:avLst/>
            <a:gdLst>
              <a:gd name="T0" fmla="*/ 244 w 778"/>
              <a:gd name="T1" fmla="*/ 534 h 1238"/>
              <a:gd name="T2" fmla="*/ 128 w 778"/>
              <a:gd name="T3" fmla="*/ 580 h 1238"/>
              <a:gd name="T4" fmla="*/ 54 w 778"/>
              <a:gd name="T5" fmla="*/ 665 h 1238"/>
              <a:gd name="T6" fmla="*/ 14 w 778"/>
              <a:gd name="T7" fmla="*/ 712 h 1238"/>
              <a:gd name="T8" fmla="*/ 23 w 778"/>
              <a:gd name="T9" fmla="*/ 781 h 1238"/>
              <a:gd name="T10" fmla="*/ 119 w 778"/>
              <a:gd name="T11" fmla="*/ 929 h 1238"/>
              <a:gd name="T12" fmla="*/ 125 w 778"/>
              <a:gd name="T13" fmla="*/ 1008 h 1238"/>
              <a:gd name="T14" fmla="*/ 156 w 778"/>
              <a:gd name="T15" fmla="*/ 1156 h 1238"/>
              <a:gd name="T16" fmla="*/ 122 w 778"/>
              <a:gd name="T17" fmla="*/ 1227 h 1238"/>
              <a:gd name="T18" fmla="*/ 208 w 778"/>
              <a:gd name="T19" fmla="*/ 1225 h 1238"/>
              <a:gd name="T20" fmla="*/ 212 w 778"/>
              <a:gd name="T21" fmla="*/ 1149 h 1238"/>
              <a:gd name="T22" fmla="*/ 204 w 778"/>
              <a:gd name="T23" fmla="*/ 1065 h 1238"/>
              <a:gd name="T24" fmla="*/ 208 w 778"/>
              <a:gd name="T25" fmla="*/ 908 h 1238"/>
              <a:gd name="T26" fmla="*/ 261 w 778"/>
              <a:gd name="T27" fmla="*/ 851 h 1238"/>
              <a:gd name="T28" fmla="*/ 343 w 778"/>
              <a:gd name="T29" fmla="*/ 918 h 1238"/>
              <a:gd name="T30" fmla="*/ 343 w 778"/>
              <a:gd name="T31" fmla="*/ 1017 h 1238"/>
              <a:gd name="T32" fmla="*/ 351 w 778"/>
              <a:gd name="T33" fmla="*/ 1198 h 1238"/>
              <a:gd name="T34" fmla="*/ 375 w 778"/>
              <a:gd name="T35" fmla="*/ 1230 h 1238"/>
              <a:gd name="T36" fmla="*/ 468 w 778"/>
              <a:gd name="T37" fmla="*/ 1233 h 1238"/>
              <a:gd name="T38" fmla="*/ 468 w 778"/>
              <a:gd name="T39" fmla="*/ 1199 h 1238"/>
              <a:gd name="T40" fmla="*/ 434 w 778"/>
              <a:gd name="T41" fmla="*/ 1168 h 1238"/>
              <a:gd name="T42" fmla="*/ 410 w 778"/>
              <a:gd name="T43" fmla="*/ 1116 h 1238"/>
              <a:gd name="T44" fmla="*/ 431 w 778"/>
              <a:gd name="T45" fmla="*/ 894 h 1238"/>
              <a:gd name="T46" fmla="*/ 495 w 778"/>
              <a:gd name="T47" fmla="*/ 794 h 1238"/>
              <a:gd name="T48" fmla="*/ 528 w 778"/>
              <a:gd name="T49" fmla="*/ 893 h 1238"/>
              <a:gd name="T50" fmla="*/ 517 w 778"/>
              <a:gd name="T51" fmla="*/ 913 h 1238"/>
              <a:gd name="T52" fmla="*/ 578 w 778"/>
              <a:gd name="T53" fmla="*/ 985 h 1238"/>
              <a:gd name="T54" fmla="*/ 650 w 778"/>
              <a:gd name="T55" fmla="*/ 983 h 1238"/>
              <a:gd name="T56" fmla="*/ 646 w 778"/>
              <a:gd name="T57" fmla="*/ 936 h 1238"/>
              <a:gd name="T58" fmla="*/ 608 w 778"/>
              <a:gd name="T59" fmla="*/ 876 h 1238"/>
              <a:gd name="T60" fmla="*/ 542 w 778"/>
              <a:gd name="T61" fmla="*/ 680 h 1238"/>
              <a:gd name="T62" fmla="*/ 535 w 778"/>
              <a:gd name="T63" fmla="*/ 583 h 1238"/>
              <a:gd name="T64" fmla="*/ 546 w 778"/>
              <a:gd name="T65" fmla="*/ 516 h 1238"/>
              <a:gd name="T66" fmla="*/ 484 w 778"/>
              <a:gd name="T67" fmla="*/ 415 h 1238"/>
              <a:gd name="T68" fmla="*/ 504 w 778"/>
              <a:gd name="T69" fmla="*/ 358 h 1238"/>
              <a:gd name="T70" fmla="*/ 591 w 778"/>
              <a:gd name="T71" fmla="*/ 478 h 1238"/>
              <a:gd name="T72" fmla="*/ 627 w 778"/>
              <a:gd name="T73" fmla="*/ 511 h 1238"/>
              <a:gd name="T74" fmla="*/ 631 w 778"/>
              <a:gd name="T75" fmla="*/ 520 h 1238"/>
              <a:gd name="T76" fmla="*/ 655 w 778"/>
              <a:gd name="T77" fmla="*/ 506 h 1238"/>
              <a:gd name="T78" fmla="*/ 641 w 778"/>
              <a:gd name="T79" fmla="*/ 449 h 1238"/>
              <a:gd name="T80" fmla="*/ 558 w 778"/>
              <a:gd name="T81" fmla="*/ 303 h 1238"/>
              <a:gd name="T82" fmla="*/ 592 w 778"/>
              <a:gd name="T83" fmla="*/ 231 h 1238"/>
              <a:gd name="T84" fmla="*/ 627 w 778"/>
              <a:gd name="T85" fmla="*/ 216 h 1238"/>
              <a:gd name="T86" fmla="*/ 648 w 778"/>
              <a:gd name="T87" fmla="*/ 199 h 1238"/>
              <a:gd name="T88" fmla="*/ 671 w 778"/>
              <a:gd name="T89" fmla="*/ 186 h 1238"/>
              <a:gd name="T90" fmla="*/ 686 w 778"/>
              <a:gd name="T91" fmla="*/ 170 h 1238"/>
              <a:gd name="T92" fmla="*/ 723 w 778"/>
              <a:gd name="T93" fmla="*/ 135 h 1238"/>
              <a:gd name="T94" fmla="*/ 777 w 778"/>
              <a:gd name="T95" fmla="*/ 104 h 1238"/>
              <a:gd name="T96" fmla="*/ 738 w 778"/>
              <a:gd name="T97" fmla="*/ 84 h 1238"/>
              <a:gd name="T98" fmla="*/ 684 w 778"/>
              <a:gd name="T99" fmla="*/ 7 h 1238"/>
              <a:gd name="T100" fmla="*/ 601 w 778"/>
              <a:gd name="T101" fmla="*/ 9 h 1238"/>
              <a:gd name="T102" fmla="*/ 569 w 778"/>
              <a:gd name="T103" fmla="*/ 82 h 1238"/>
              <a:gd name="T104" fmla="*/ 536 w 778"/>
              <a:gd name="T105" fmla="*/ 105 h 1238"/>
              <a:gd name="T106" fmla="*/ 389 w 778"/>
              <a:gd name="T107" fmla="*/ 200 h 1238"/>
              <a:gd name="T108" fmla="*/ 300 w 778"/>
              <a:gd name="T109" fmla="*/ 335 h 1238"/>
              <a:gd name="T110" fmla="*/ 275 w 778"/>
              <a:gd name="T111" fmla="*/ 443 h 1238"/>
              <a:gd name="T112" fmla="*/ 358 w 778"/>
              <a:gd name="T113" fmla="*/ 556 h 1238"/>
              <a:gd name="T114" fmla="*/ 93 w 778"/>
              <a:gd name="T115" fmla="*/ 782 h 1238"/>
              <a:gd name="T116" fmla="*/ 397 w 778"/>
              <a:gd name="T117" fmla="*/ 749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8" h="1238">
                <a:moveTo>
                  <a:pt x="358" y="556"/>
                </a:moveTo>
                <a:lnTo>
                  <a:pt x="358" y="556"/>
                </a:lnTo>
                <a:lnTo>
                  <a:pt x="352" y="551"/>
                </a:lnTo>
                <a:lnTo>
                  <a:pt x="344" y="546"/>
                </a:lnTo>
                <a:lnTo>
                  <a:pt x="334" y="542"/>
                </a:lnTo>
                <a:lnTo>
                  <a:pt x="319" y="538"/>
                </a:lnTo>
                <a:lnTo>
                  <a:pt x="300" y="534"/>
                </a:lnTo>
                <a:lnTo>
                  <a:pt x="274" y="533"/>
                </a:lnTo>
                <a:lnTo>
                  <a:pt x="259" y="533"/>
                </a:lnTo>
                <a:lnTo>
                  <a:pt x="244" y="534"/>
                </a:lnTo>
                <a:lnTo>
                  <a:pt x="244" y="534"/>
                </a:lnTo>
                <a:lnTo>
                  <a:pt x="227" y="537"/>
                </a:lnTo>
                <a:lnTo>
                  <a:pt x="212" y="539"/>
                </a:lnTo>
                <a:lnTo>
                  <a:pt x="197" y="543"/>
                </a:lnTo>
                <a:lnTo>
                  <a:pt x="185" y="548"/>
                </a:lnTo>
                <a:lnTo>
                  <a:pt x="173" y="551"/>
                </a:lnTo>
                <a:lnTo>
                  <a:pt x="162" y="557"/>
                </a:lnTo>
                <a:lnTo>
                  <a:pt x="153" y="562"/>
                </a:lnTo>
                <a:lnTo>
                  <a:pt x="144" y="568"/>
                </a:lnTo>
                <a:lnTo>
                  <a:pt x="128" y="580"/>
                </a:lnTo>
                <a:lnTo>
                  <a:pt x="117" y="591"/>
                </a:lnTo>
                <a:lnTo>
                  <a:pt x="110" y="603"/>
                </a:lnTo>
                <a:lnTo>
                  <a:pt x="105" y="612"/>
                </a:lnTo>
                <a:lnTo>
                  <a:pt x="105" y="612"/>
                </a:lnTo>
                <a:lnTo>
                  <a:pt x="94" y="642"/>
                </a:lnTo>
                <a:lnTo>
                  <a:pt x="91" y="654"/>
                </a:lnTo>
                <a:lnTo>
                  <a:pt x="91" y="654"/>
                </a:lnTo>
                <a:lnTo>
                  <a:pt x="82" y="656"/>
                </a:lnTo>
                <a:lnTo>
                  <a:pt x="65" y="662"/>
                </a:lnTo>
                <a:lnTo>
                  <a:pt x="54" y="665"/>
                </a:lnTo>
                <a:lnTo>
                  <a:pt x="46" y="669"/>
                </a:lnTo>
                <a:lnTo>
                  <a:pt x="37" y="674"/>
                </a:lnTo>
                <a:lnTo>
                  <a:pt x="32" y="679"/>
                </a:lnTo>
                <a:lnTo>
                  <a:pt x="32" y="679"/>
                </a:lnTo>
                <a:lnTo>
                  <a:pt x="27" y="689"/>
                </a:lnTo>
                <a:lnTo>
                  <a:pt x="25" y="697"/>
                </a:lnTo>
                <a:lnTo>
                  <a:pt x="23" y="704"/>
                </a:lnTo>
                <a:lnTo>
                  <a:pt x="23" y="704"/>
                </a:lnTo>
                <a:lnTo>
                  <a:pt x="18" y="708"/>
                </a:lnTo>
                <a:lnTo>
                  <a:pt x="14" y="712"/>
                </a:lnTo>
                <a:lnTo>
                  <a:pt x="9" y="718"/>
                </a:lnTo>
                <a:lnTo>
                  <a:pt x="4" y="724"/>
                </a:lnTo>
                <a:lnTo>
                  <a:pt x="1" y="732"/>
                </a:lnTo>
                <a:lnTo>
                  <a:pt x="0" y="741"/>
                </a:lnTo>
                <a:lnTo>
                  <a:pt x="0" y="746"/>
                </a:lnTo>
                <a:lnTo>
                  <a:pt x="1" y="752"/>
                </a:lnTo>
                <a:lnTo>
                  <a:pt x="1" y="752"/>
                </a:lnTo>
                <a:lnTo>
                  <a:pt x="3" y="757"/>
                </a:lnTo>
                <a:lnTo>
                  <a:pt x="8" y="764"/>
                </a:lnTo>
                <a:lnTo>
                  <a:pt x="23" y="781"/>
                </a:lnTo>
                <a:lnTo>
                  <a:pt x="40" y="800"/>
                </a:lnTo>
                <a:lnTo>
                  <a:pt x="60" y="820"/>
                </a:lnTo>
                <a:lnTo>
                  <a:pt x="97" y="853"/>
                </a:lnTo>
                <a:lnTo>
                  <a:pt x="114" y="867"/>
                </a:lnTo>
                <a:lnTo>
                  <a:pt x="122" y="883"/>
                </a:lnTo>
                <a:lnTo>
                  <a:pt x="122" y="883"/>
                </a:lnTo>
                <a:lnTo>
                  <a:pt x="120" y="895"/>
                </a:lnTo>
                <a:lnTo>
                  <a:pt x="117" y="912"/>
                </a:lnTo>
                <a:lnTo>
                  <a:pt x="117" y="912"/>
                </a:lnTo>
                <a:lnTo>
                  <a:pt x="119" y="929"/>
                </a:lnTo>
                <a:lnTo>
                  <a:pt x="120" y="939"/>
                </a:lnTo>
                <a:lnTo>
                  <a:pt x="121" y="944"/>
                </a:lnTo>
                <a:lnTo>
                  <a:pt x="121" y="944"/>
                </a:lnTo>
                <a:lnTo>
                  <a:pt x="125" y="946"/>
                </a:lnTo>
                <a:lnTo>
                  <a:pt x="127" y="946"/>
                </a:lnTo>
                <a:lnTo>
                  <a:pt x="127" y="946"/>
                </a:lnTo>
                <a:lnTo>
                  <a:pt x="125" y="972"/>
                </a:lnTo>
                <a:lnTo>
                  <a:pt x="123" y="992"/>
                </a:lnTo>
                <a:lnTo>
                  <a:pt x="125" y="1001"/>
                </a:lnTo>
                <a:lnTo>
                  <a:pt x="125" y="1008"/>
                </a:lnTo>
                <a:lnTo>
                  <a:pt x="125" y="1008"/>
                </a:lnTo>
                <a:lnTo>
                  <a:pt x="137" y="1055"/>
                </a:lnTo>
                <a:lnTo>
                  <a:pt x="148" y="1099"/>
                </a:lnTo>
                <a:lnTo>
                  <a:pt x="148" y="1099"/>
                </a:lnTo>
                <a:lnTo>
                  <a:pt x="150" y="1109"/>
                </a:lnTo>
                <a:lnTo>
                  <a:pt x="154" y="1119"/>
                </a:lnTo>
                <a:lnTo>
                  <a:pt x="159" y="1128"/>
                </a:lnTo>
                <a:lnTo>
                  <a:pt x="159" y="1128"/>
                </a:lnTo>
                <a:lnTo>
                  <a:pt x="156" y="1156"/>
                </a:lnTo>
                <a:lnTo>
                  <a:pt x="156" y="1156"/>
                </a:lnTo>
                <a:lnTo>
                  <a:pt x="155" y="1159"/>
                </a:lnTo>
                <a:lnTo>
                  <a:pt x="153" y="1164"/>
                </a:lnTo>
                <a:lnTo>
                  <a:pt x="144" y="1176"/>
                </a:lnTo>
                <a:lnTo>
                  <a:pt x="129" y="1196"/>
                </a:lnTo>
                <a:lnTo>
                  <a:pt x="129" y="1196"/>
                </a:lnTo>
                <a:lnTo>
                  <a:pt x="126" y="1204"/>
                </a:lnTo>
                <a:lnTo>
                  <a:pt x="123" y="1210"/>
                </a:lnTo>
                <a:lnTo>
                  <a:pt x="122" y="1215"/>
                </a:lnTo>
                <a:lnTo>
                  <a:pt x="121" y="1221"/>
                </a:lnTo>
                <a:lnTo>
                  <a:pt x="122" y="1227"/>
                </a:lnTo>
                <a:lnTo>
                  <a:pt x="126" y="1230"/>
                </a:lnTo>
                <a:lnTo>
                  <a:pt x="131" y="1234"/>
                </a:lnTo>
                <a:lnTo>
                  <a:pt x="131" y="1234"/>
                </a:lnTo>
                <a:lnTo>
                  <a:pt x="139" y="1235"/>
                </a:lnTo>
                <a:lnTo>
                  <a:pt x="151" y="1235"/>
                </a:lnTo>
                <a:lnTo>
                  <a:pt x="163" y="1235"/>
                </a:lnTo>
                <a:lnTo>
                  <a:pt x="177" y="1233"/>
                </a:lnTo>
                <a:lnTo>
                  <a:pt x="190" y="1230"/>
                </a:lnTo>
                <a:lnTo>
                  <a:pt x="200" y="1228"/>
                </a:lnTo>
                <a:lnTo>
                  <a:pt x="208" y="1225"/>
                </a:lnTo>
                <a:lnTo>
                  <a:pt x="212" y="1222"/>
                </a:lnTo>
                <a:lnTo>
                  <a:pt x="212" y="1222"/>
                </a:lnTo>
                <a:lnTo>
                  <a:pt x="213" y="1213"/>
                </a:lnTo>
                <a:lnTo>
                  <a:pt x="214" y="1200"/>
                </a:lnTo>
                <a:lnTo>
                  <a:pt x="214" y="1187"/>
                </a:lnTo>
                <a:lnTo>
                  <a:pt x="216" y="1179"/>
                </a:lnTo>
                <a:lnTo>
                  <a:pt x="216" y="1179"/>
                </a:lnTo>
                <a:lnTo>
                  <a:pt x="216" y="1172"/>
                </a:lnTo>
                <a:lnTo>
                  <a:pt x="214" y="1160"/>
                </a:lnTo>
                <a:lnTo>
                  <a:pt x="212" y="1149"/>
                </a:lnTo>
                <a:lnTo>
                  <a:pt x="208" y="1140"/>
                </a:lnTo>
                <a:lnTo>
                  <a:pt x="208" y="1140"/>
                </a:lnTo>
                <a:lnTo>
                  <a:pt x="206" y="1132"/>
                </a:lnTo>
                <a:lnTo>
                  <a:pt x="205" y="1122"/>
                </a:lnTo>
                <a:lnTo>
                  <a:pt x="205" y="1110"/>
                </a:lnTo>
                <a:lnTo>
                  <a:pt x="205" y="1110"/>
                </a:lnTo>
                <a:lnTo>
                  <a:pt x="202" y="1108"/>
                </a:lnTo>
                <a:lnTo>
                  <a:pt x="201" y="1105"/>
                </a:lnTo>
                <a:lnTo>
                  <a:pt x="201" y="1105"/>
                </a:lnTo>
                <a:lnTo>
                  <a:pt x="204" y="1065"/>
                </a:lnTo>
                <a:lnTo>
                  <a:pt x="205" y="1034"/>
                </a:lnTo>
                <a:lnTo>
                  <a:pt x="205" y="1020"/>
                </a:lnTo>
                <a:lnTo>
                  <a:pt x="205" y="1012"/>
                </a:lnTo>
                <a:lnTo>
                  <a:pt x="205" y="1012"/>
                </a:lnTo>
                <a:lnTo>
                  <a:pt x="200" y="980"/>
                </a:lnTo>
                <a:lnTo>
                  <a:pt x="199" y="962"/>
                </a:lnTo>
                <a:lnTo>
                  <a:pt x="199" y="962"/>
                </a:lnTo>
                <a:lnTo>
                  <a:pt x="202" y="947"/>
                </a:lnTo>
                <a:lnTo>
                  <a:pt x="206" y="931"/>
                </a:lnTo>
                <a:lnTo>
                  <a:pt x="208" y="908"/>
                </a:lnTo>
                <a:lnTo>
                  <a:pt x="208" y="908"/>
                </a:lnTo>
                <a:lnTo>
                  <a:pt x="216" y="845"/>
                </a:lnTo>
                <a:lnTo>
                  <a:pt x="216" y="831"/>
                </a:lnTo>
                <a:lnTo>
                  <a:pt x="216" y="831"/>
                </a:lnTo>
                <a:lnTo>
                  <a:pt x="219" y="834"/>
                </a:lnTo>
                <a:lnTo>
                  <a:pt x="228" y="840"/>
                </a:lnTo>
                <a:lnTo>
                  <a:pt x="235" y="844"/>
                </a:lnTo>
                <a:lnTo>
                  <a:pt x="242" y="848"/>
                </a:lnTo>
                <a:lnTo>
                  <a:pt x="251" y="850"/>
                </a:lnTo>
                <a:lnTo>
                  <a:pt x="261" y="851"/>
                </a:lnTo>
                <a:lnTo>
                  <a:pt x="261" y="851"/>
                </a:lnTo>
                <a:lnTo>
                  <a:pt x="278" y="850"/>
                </a:lnTo>
                <a:lnTo>
                  <a:pt x="290" y="848"/>
                </a:lnTo>
                <a:lnTo>
                  <a:pt x="297" y="845"/>
                </a:lnTo>
                <a:lnTo>
                  <a:pt x="300" y="844"/>
                </a:lnTo>
                <a:lnTo>
                  <a:pt x="300" y="844"/>
                </a:lnTo>
                <a:lnTo>
                  <a:pt x="307" y="854"/>
                </a:lnTo>
                <a:lnTo>
                  <a:pt x="321" y="878"/>
                </a:lnTo>
                <a:lnTo>
                  <a:pt x="337" y="906"/>
                </a:lnTo>
                <a:lnTo>
                  <a:pt x="343" y="918"/>
                </a:lnTo>
                <a:lnTo>
                  <a:pt x="346" y="928"/>
                </a:lnTo>
                <a:lnTo>
                  <a:pt x="346" y="928"/>
                </a:lnTo>
                <a:lnTo>
                  <a:pt x="346" y="935"/>
                </a:lnTo>
                <a:lnTo>
                  <a:pt x="346" y="945"/>
                </a:lnTo>
                <a:lnTo>
                  <a:pt x="342" y="965"/>
                </a:lnTo>
                <a:lnTo>
                  <a:pt x="341" y="976"/>
                </a:lnTo>
                <a:lnTo>
                  <a:pt x="341" y="989"/>
                </a:lnTo>
                <a:lnTo>
                  <a:pt x="341" y="1003"/>
                </a:lnTo>
                <a:lnTo>
                  <a:pt x="343" y="1017"/>
                </a:lnTo>
                <a:lnTo>
                  <a:pt x="343" y="1017"/>
                </a:lnTo>
                <a:lnTo>
                  <a:pt x="348" y="1048"/>
                </a:lnTo>
                <a:lnTo>
                  <a:pt x="352" y="1076"/>
                </a:lnTo>
                <a:lnTo>
                  <a:pt x="355" y="1105"/>
                </a:lnTo>
                <a:lnTo>
                  <a:pt x="355" y="1105"/>
                </a:lnTo>
                <a:lnTo>
                  <a:pt x="355" y="1110"/>
                </a:lnTo>
                <a:lnTo>
                  <a:pt x="354" y="1116"/>
                </a:lnTo>
                <a:lnTo>
                  <a:pt x="354" y="1116"/>
                </a:lnTo>
                <a:lnTo>
                  <a:pt x="353" y="1129"/>
                </a:lnTo>
                <a:lnTo>
                  <a:pt x="352" y="1155"/>
                </a:lnTo>
                <a:lnTo>
                  <a:pt x="351" y="1198"/>
                </a:lnTo>
                <a:lnTo>
                  <a:pt x="351" y="1198"/>
                </a:lnTo>
                <a:lnTo>
                  <a:pt x="347" y="1216"/>
                </a:lnTo>
                <a:lnTo>
                  <a:pt x="346" y="1225"/>
                </a:lnTo>
                <a:lnTo>
                  <a:pt x="346" y="1228"/>
                </a:lnTo>
                <a:lnTo>
                  <a:pt x="347" y="1229"/>
                </a:lnTo>
                <a:lnTo>
                  <a:pt x="347" y="1229"/>
                </a:lnTo>
                <a:lnTo>
                  <a:pt x="352" y="1230"/>
                </a:lnTo>
                <a:lnTo>
                  <a:pt x="360" y="1229"/>
                </a:lnTo>
                <a:lnTo>
                  <a:pt x="370" y="1230"/>
                </a:lnTo>
                <a:lnTo>
                  <a:pt x="375" y="1230"/>
                </a:lnTo>
                <a:lnTo>
                  <a:pt x="381" y="1233"/>
                </a:lnTo>
                <a:lnTo>
                  <a:pt x="381" y="1233"/>
                </a:lnTo>
                <a:lnTo>
                  <a:pt x="386" y="1234"/>
                </a:lnTo>
                <a:lnTo>
                  <a:pt x="394" y="1235"/>
                </a:lnTo>
                <a:lnTo>
                  <a:pt x="411" y="1238"/>
                </a:lnTo>
                <a:lnTo>
                  <a:pt x="429" y="1238"/>
                </a:lnTo>
                <a:lnTo>
                  <a:pt x="443" y="1236"/>
                </a:lnTo>
                <a:lnTo>
                  <a:pt x="443" y="1236"/>
                </a:lnTo>
                <a:lnTo>
                  <a:pt x="455" y="1235"/>
                </a:lnTo>
                <a:lnTo>
                  <a:pt x="468" y="1233"/>
                </a:lnTo>
                <a:lnTo>
                  <a:pt x="474" y="1230"/>
                </a:lnTo>
                <a:lnTo>
                  <a:pt x="479" y="1228"/>
                </a:lnTo>
                <a:lnTo>
                  <a:pt x="483" y="1225"/>
                </a:lnTo>
                <a:lnTo>
                  <a:pt x="484" y="1221"/>
                </a:lnTo>
                <a:lnTo>
                  <a:pt x="484" y="1221"/>
                </a:lnTo>
                <a:lnTo>
                  <a:pt x="483" y="1213"/>
                </a:lnTo>
                <a:lnTo>
                  <a:pt x="479" y="1208"/>
                </a:lnTo>
                <a:lnTo>
                  <a:pt x="474" y="1204"/>
                </a:lnTo>
                <a:lnTo>
                  <a:pt x="468" y="1199"/>
                </a:lnTo>
                <a:lnTo>
                  <a:pt x="468" y="1199"/>
                </a:lnTo>
                <a:lnTo>
                  <a:pt x="459" y="1189"/>
                </a:lnTo>
                <a:lnTo>
                  <a:pt x="455" y="1187"/>
                </a:lnTo>
                <a:lnTo>
                  <a:pt x="455" y="1187"/>
                </a:lnTo>
                <a:lnTo>
                  <a:pt x="457" y="1184"/>
                </a:lnTo>
                <a:lnTo>
                  <a:pt x="457" y="1182"/>
                </a:lnTo>
                <a:lnTo>
                  <a:pt x="455" y="1181"/>
                </a:lnTo>
                <a:lnTo>
                  <a:pt x="455" y="1181"/>
                </a:lnTo>
                <a:lnTo>
                  <a:pt x="437" y="1173"/>
                </a:lnTo>
                <a:lnTo>
                  <a:pt x="437" y="1173"/>
                </a:lnTo>
                <a:lnTo>
                  <a:pt x="434" y="1168"/>
                </a:lnTo>
                <a:lnTo>
                  <a:pt x="432" y="1165"/>
                </a:lnTo>
                <a:lnTo>
                  <a:pt x="429" y="1164"/>
                </a:lnTo>
                <a:lnTo>
                  <a:pt x="429" y="1164"/>
                </a:lnTo>
                <a:lnTo>
                  <a:pt x="421" y="1159"/>
                </a:lnTo>
                <a:lnTo>
                  <a:pt x="415" y="1154"/>
                </a:lnTo>
                <a:lnTo>
                  <a:pt x="408" y="1136"/>
                </a:lnTo>
                <a:lnTo>
                  <a:pt x="408" y="1126"/>
                </a:lnTo>
                <a:lnTo>
                  <a:pt x="408" y="1126"/>
                </a:lnTo>
                <a:lnTo>
                  <a:pt x="409" y="1122"/>
                </a:lnTo>
                <a:lnTo>
                  <a:pt x="410" y="1116"/>
                </a:lnTo>
                <a:lnTo>
                  <a:pt x="410" y="1105"/>
                </a:lnTo>
                <a:lnTo>
                  <a:pt x="410" y="1105"/>
                </a:lnTo>
                <a:lnTo>
                  <a:pt x="416" y="1055"/>
                </a:lnTo>
                <a:lnTo>
                  <a:pt x="423" y="991"/>
                </a:lnTo>
                <a:lnTo>
                  <a:pt x="423" y="991"/>
                </a:lnTo>
                <a:lnTo>
                  <a:pt x="423" y="972"/>
                </a:lnTo>
                <a:lnTo>
                  <a:pt x="422" y="947"/>
                </a:lnTo>
                <a:lnTo>
                  <a:pt x="420" y="917"/>
                </a:lnTo>
                <a:lnTo>
                  <a:pt x="420" y="917"/>
                </a:lnTo>
                <a:lnTo>
                  <a:pt x="431" y="894"/>
                </a:lnTo>
                <a:lnTo>
                  <a:pt x="438" y="877"/>
                </a:lnTo>
                <a:lnTo>
                  <a:pt x="443" y="867"/>
                </a:lnTo>
                <a:lnTo>
                  <a:pt x="443" y="867"/>
                </a:lnTo>
                <a:lnTo>
                  <a:pt x="440" y="857"/>
                </a:lnTo>
                <a:lnTo>
                  <a:pt x="436" y="843"/>
                </a:lnTo>
                <a:lnTo>
                  <a:pt x="429" y="823"/>
                </a:lnTo>
                <a:lnTo>
                  <a:pt x="476" y="748"/>
                </a:lnTo>
                <a:lnTo>
                  <a:pt x="476" y="748"/>
                </a:lnTo>
                <a:lnTo>
                  <a:pt x="487" y="774"/>
                </a:lnTo>
                <a:lnTo>
                  <a:pt x="495" y="794"/>
                </a:lnTo>
                <a:lnTo>
                  <a:pt x="501" y="810"/>
                </a:lnTo>
                <a:lnTo>
                  <a:pt x="501" y="810"/>
                </a:lnTo>
                <a:lnTo>
                  <a:pt x="507" y="825"/>
                </a:lnTo>
                <a:lnTo>
                  <a:pt x="514" y="843"/>
                </a:lnTo>
                <a:lnTo>
                  <a:pt x="521" y="857"/>
                </a:lnTo>
                <a:lnTo>
                  <a:pt x="523" y="866"/>
                </a:lnTo>
                <a:lnTo>
                  <a:pt x="523" y="866"/>
                </a:lnTo>
                <a:lnTo>
                  <a:pt x="523" y="871"/>
                </a:lnTo>
                <a:lnTo>
                  <a:pt x="525" y="880"/>
                </a:lnTo>
                <a:lnTo>
                  <a:pt x="528" y="893"/>
                </a:lnTo>
                <a:lnTo>
                  <a:pt x="528" y="893"/>
                </a:lnTo>
                <a:lnTo>
                  <a:pt x="522" y="895"/>
                </a:lnTo>
                <a:lnTo>
                  <a:pt x="519" y="896"/>
                </a:lnTo>
                <a:lnTo>
                  <a:pt x="518" y="899"/>
                </a:lnTo>
                <a:lnTo>
                  <a:pt x="517" y="900"/>
                </a:lnTo>
                <a:lnTo>
                  <a:pt x="517" y="900"/>
                </a:lnTo>
                <a:lnTo>
                  <a:pt x="518" y="908"/>
                </a:lnTo>
                <a:lnTo>
                  <a:pt x="518" y="911"/>
                </a:lnTo>
                <a:lnTo>
                  <a:pt x="517" y="913"/>
                </a:lnTo>
                <a:lnTo>
                  <a:pt x="517" y="913"/>
                </a:lnTo>
                <a:lnTo>
                  <a:pt x="516" y="918"/>
                </a:lnTo>
                <a:lnTo>
                  <a:pt x="512" y="929"/>
                </a:lnTo>
                <a:lnTo>
                  <a:pt x="506" y="951"/>
                </a:lnTo>
                <a:lnTo>
                  <a:pt x="506" y="951"/>
                </a:lnTo>
                <a:lnTo>
                  <a:pt x="505" y="955"/>
                </a:lnTo>
                <a:lnTo>
                  <a:pt x="505" y="957"/>
                </a:lnTo>
                <a:lnTo>
                  <a:pt x="513" y="961"/>
                </a:lnTo>
                <a:lnTo>
                  <a:pt x="513" y="961"/>
                </a:lnTo>
                <a:lnTo>
                  <a:pt x="544" y="973"/>
                </a:lnTo>
                <a:lnTo>
                  <a:pt x="578" y="985"/>
                </a:lnTo>
                <a:lnTo>
                  <a:pt x="578" y="985"/>
                </a:lnTo>
                <a:lnTo>
                  <a:pt x="584" y="986"/>
                </a:lnTo>
                <a:lnTo>
                  <a:pt x="589" y="986"/>
                </a:lnTo>
                <a:lnTo>
                  <a:pt x="599" y="985"/>
                </a:lnTo>
                <a:lnTo>
                  <a:pt x="613" y="983"/>
                </a:lnTo>
                <a:lnTo>
                  <a:pt x="621" y="981"/>
                </a:lnTo>
                <a:lnTo>
                  <a:pt x="631" y="981"/>
                </a:lnTo>
                <a:lnTo>
                  <a:pt x="631" y="981"/>
                </a:lnTo>
                <a:lnTo>
                  <a:pt x="642" y="981"/>
                </a:lnTo>
                <a:lnTo>
                  <a:pt x="650" y="983"/>
                </a:lnTo>
                <a:lnTo>
                  <a:pt x="664" y="985"/>
                </a:lnTo>
                <a:lnTo>
                  <a:pt x="667" y="984"/>
                </a:lnTo>
                <a:lnTo>
                  <a:pt x="671" y="983"/>
                </a:lnTo>
                <a:lnTo>
                  <a:pt x="671" y="978"/>
                </a:lnTo>
                <a:lnTo>
                  <a:pt x="670" y="970"/>
                </a:lnTo>
                <a:lnTo>
                  <a:pt x="670" y="970"/>
                </a:lnTo>
                <a:lnTo>
                  <a:pt x="666" y="957"/>
                </a:lnTo>
                <a:lnTo>
                  <a:pt x="661" y="948"/>
                </a:lnTo>
                <a:lnTo>
                  <a:pt x="654" y="942"/>
                </a:lnTo>
                <a:lnTo>
                  <a:pt x="646" y="936"/>
                </a:lnTo>
                <a:lnTo>
                  <a:pt x="646" y="936"/>
                </a:lnTo>
                <a:lnTo>
                  <a:pt x="635" y="928"/>
                </a:lnTo>
                <a:lnTo>
                  <a:pt x="624" y="917"/>
                </a:lnTo>
                <a:lnTo>
                  <a:pt x="616" y="907"/>
                </a:lnTo>
                <a:lnTo>
                  <a:pt x="613" y="901"/>
                </a:lnTo>
                <a:lnTo>
                  <a:pt x="613" y="901"/>
                </a:lnTo>
                <a:lnTo>
                  <a:pt x="612" y="895"/>
                </a:lnTo>
                <a:lnTo>
                  <a:pt x="612" y="887"/>
                </a:lnTo>
                <a:lnTo>
                  <a:pt x="610" y="878"/>
                </a:lnTo>
                <a:lnTo>
                  <a:pt x="608" y="876"/>
                </a:lnTo>
                <a:lnTo>
                  <a:pt x="606" y="874"/>
                </a:lnTo>
                <a:lnTo>
                  <a:pt x="606" y="874"/>
                </a:lnTo>
                <a:lnTo>
                  <a:pt x="595" y="873"/>
                </a:lnTo>
                <a:lnTo>
                  <a:pt x="590" y="872"/>
                </a:lnTo>
                <a:lnTo>
                  <a:pt x="574" y="839"/>
                </a:lnTo>
                <a:lnTo>
                  <a:pt x="567" y="836"/>
                </a:lnTo>
                <a:lnTo>
                  <a:pt x="567" y="836"/>
                </a:lnTo>
                <a:lnTo>
                  <a:pt x="556" y="766"/>
                </a:lnTo>
                <a:lnTo>
                  <a:pt x="547" y="714"/>
                </a:lnTo>
                <a:lnTo>
                  <a:pt x="542" y="680"/>
                </a:lnTo>
                <a:lnTo>
                  <a:pt x="542" y="680"/>
                </a:lnTo>
                <a:lnTo>
                  <a:pt x="541" y="672"/>
                </a:lnTo>
                <a:lnTo>
                  <a:pt x="541" y="662"/>
                </a:lnTo>
                <a:lnTo>
                  <a:pt x="545" y="641"/>
                </a:lnTo>
                <a:lnTo>
                  <a:pt x="548" y="623"/>
                </a:lnTo>
                <a:lnTo>
                  <a:pt x="550" y="616"/>
                </a:lnTo>
                <a:lnTo>
                  <a:pt x="548" y="610"/>
                </a:lnTo>
                <a:lnTo>
                  <a:pt x="548" y="610"/>
                </a:lnTo>
                <a:lnTo>
                  <a:pt x="544" y="597"/>
                </a:lnTo>
                <a:lnTo>
                  <a:pt x="535" y="583"/>
                </a:lnTo>
                <a:lnTo>
                  <a:pt x="524" y="566"/>
                </a:lnTo>
                <a:lnTo>
                  <a:pt x="524" y="566"/>
                </a:lnTo>
                <a:lnTo>
                  <a:pt x="535" y="551"/>
                </a:lnTo>
                <a:lnTo>
                  <a:pt x="542" y="539"/>
                </a:lnTo>
                <a:lnTo>
                  <a:pt x="546" y="531"/>
                </a:lnTo>
                <a:lnTo>
                  <a:pt x="546" y="531"/>
                </a:lnTo>
                <a:lnTo>
                  <a:pt x="547" y="521"/>
                </a:lnTo>
                <a:lnTo>
                  <a:pt x="547" y="518"/>
                </a:lnTo>
                <a:lnTo>
                  <a:pt x="546" y="516"/>
                </a:lnTo>
                <a:lnTo>
                  <a:pt x="546" y="516"/>
                </a:lnTo>
                <a:lnTo>
                  <a:pt x="541" y="511"/>
                </a:lnTo>
                <a:lnTo>
                  <a:pt x="533" y="504"/>
                </a:lnTo>
                <a:lnTo>
                  <a:pt x="524" y="494"/>
                </a:lnTo>
                <a:lnTo>
                  <a:pt x="516" y="486"/>
                </a:lnTo>
                <a:lnTo>
                  <a:pt x="516" y="486"/>
                </a:lnTo>
                <a:lnTo>
                  <a:pt x="504" y="465"/>
                </a:lnTo>
                <a:lnTo>
                  <a:pt x="496" y="450"/>
                </a:lnTo>
                <a:lnTo>
                  <a:pt x="496" y="450"/>
                </a:lnTo>
                <a:lnTo>
                  <a:pt x="491" y="438"/>
                </a:lnTo>
                <a:lnTo>
                  <a:pt x="484" y="415"/>
                </a:lnTo>
                <a:lnTo>
                  <a:pt x="477" y="391"/>
                </a:lnTo>
                <a:lnTo>
                  <a:pt x="474" y="379"/>
                </a:lnTo>
                <a:lnTo>
                  <a:pt x="474" y="379"/>
                </a:lnTo>
                <a:lnTo>
                  <a:pt x="474" y="373"/>
                </a:lnTo>
                <a:lnTo>
                  <a:pt x="473" y="368"/>
                </a:lnTo>
                <a:lnTo>
                  <a:pt x="471" y="361"/>
                </a:lnTo>
                <a:lnTo>
                  <a:pt x="487" y="318"/>
                </a:lnTo>
                <a:lnTo>
                  <a:pt x="487" y="318"/>
                </a:lnTo>
                <a:lnTo>
                  <a:pt x="491" y="330"/>
                </a:lnTo>
                <a:lnTo>
                  <a:pt x="504" y="358"/>
                </a:lnTo>
                <a:lnTo>
                  <a:pt x="518" y="390"/>
                </a:lnTo>
                <a:lnTo>
                  <a:pt x="527" y="403"/>
                </a:lnTo>
                <a:lnTo>
                  <a:pt x="533" y="413"/>
                </a:lnTo>
                <a:lnTo>
                  <a:pt x="533" y="413"/>
                </a:lnTo>
                <a:lnTo>
                  <a:pt x="561" y="444"/>
                </a:lnTo>
                <a:lnTo>
                  <a:pt x="575" y="463"/>
                </a:lnTo>
                <a:lnTo>
                  <a:pt x="575" y="463"/>
                </a:lnTo>
                <a:lnTo>
                  <a:pt x="580" y="470"/>
                </a:lnTo>
                <a:lnTo>
                  <a:pt x="587" y="476"/>
                </a:lnTo>
                <a:lnTo>
                  <a:pt x="591" y="478"/>
                </a:lnTo>
                <a:lnTo>
                  <a:pt x="595" y="481"/>
                </a:lnTo>
                <a:lnTo>
                  <a:pt x="595" y="481"/>
                </a:lnTo>
                <a:lnTo>
                  <a:pt x="606" y="484"/>
                </a:lnTo>
                <a:lnTo>
                  <a:pt x="616" y="488"/>
                </a:lnTo>
                <a:lnTo>
                  <a:pt x="629" y="490"/>
                </a:lnTo>
                <a:lnTo>
                  <a:pt x="635" y="504"/>
                </a:lnTo>
                <a:lnTo>
                  <a:pt x="635" y="504"/>
                </a:lnTo>
                <a:lnTo>
                  <a:pt x="630" y="506"/>
                </a:lnTo>
                <a:lnTo>
                  <a:pt x="627" y="509"/>
                </a:lnTo>
                <a:lnTo>
                  <a:pt x="627" y="511"/>
                </a:lnTo>
                <a:lnTo>
                  <a:pt x="627" y="511"/>
                </a:lnTo>
                <a:lnTo>
                  <a:pt x="629" y="512"/>
                </a:lnTo>
                <a:lnTo>
                  <a:pt x="630" y="512"/>
                </a:lnTo>
                <a:lnTo>
                  <a:pt x="632" y="511"/>
                </a:lnTo>
                <a:lnTo>
                  <a:pt x="632" y="511"/>
                </a:lnTo>
                <a:lnTo>
                  <a:pt x="631" y="512"/>
                </a:lnTo>
                <a:lnTo>
                  <a:pt x="630" y="515"/>
                </a:lnTo>
                <a:lnTo>
                  <a:pt x="629" y="517"/>
                </a:lnTo>
                <a:lnTo>
                  <a:pt x="630" y="518"/>
                </a:lnTo>
                <a:lnTo>
                  <a:pt x="631" y="520"/>
                </a:lnTo>
                <a:lnTo>
                  <a:pt x="635" y="520"/>
                </a:lnTo>
                <a:lnTo>
                  <a:pt x="635" y="520"/>
                </a:lnTo>
                <a:lnTo>
                  <a:pt x="642" y="520"/>
                </a:lnTo>
                <a:lnTo>
                  <a:pt x="648" y="518"/>
                </a:lnTo>
                <a:lnTo>
                  <a:pt x="652" y="516"/>
                </a:lnTo>
                <a:lnTo>
                  <a:pt x="653" y="514"/>
                </a:lnTo>
                <a:lnTo>
                  <a:pt x="653" y="512"/>
                </a:lnTo>
                <a:lnTo>
                  <a:pt x="653" y="512"/>
                </a:lnTo>
                <a:lnTo>
                  <a:pt x="653" y="510"/>
                </a:lnTo>
                <a:lnTo>
                  <a:pt x="655" y="506"/>
                </a:lnTo>
                <a:lnTo>
                  <a:pt x="657" y="503"/>
                </a:lnTo>
                <a:lnTo>
                  <a:pt x="658" y="497"/>
                </a:lnTo>
                <a:lnTo>
                  <a:pt x="658" y="497"/>
                </a:lnTo>
                <a:lnTo>
                  <a:pt x="657" y="488"/>
                </a:lnTo>
                <a:lnTo>
                  <a:pt x="655" y="477"/>
                </a:lnTo>
                <a:lnTo>
                  <a:pt x="652" y="466"/>
                </a:lnTo>
                <a:lnTo>
                  <a:pt x="650" y="460"/>
                </a:lnTo>
                <a:lnTo>
                  <a:pt x="647" y="456"/>
                </a:lnTo>
                <a:lnTo>
                  <a:pt x="647" y="456"/>
                </a:lnTo>
                <a:lnTo>
                  <a:pt x="641" y="449"/>
                </a:lnTo>
                <a:lnTo>
                  <a:pt x="635" y="444"/>
                </a:lnTo>
                <a:lnTo>
                  <a:pt x="630" y="441"/>
                </a:lnTo>
                <a:lnTo>
                  <a:pt x="625" y="439"/>
                </a:lnTo>
                <a:lnTo>
                  <a:pt x="625" y="439"/>
                </a:lnTo>
                <a:lnTo>
                  <a:pt x="609" y="437"/>
                </a:lnTo>
                <a:lnTo>
                  <a:pt x="597" y="436"/>
                </a:lnTo>
                <a:lnTo>
                  <a:pt x="548" y="326"/>
                </a:lnTo>
                <a:lnTo>
                  <a:pt x="555" y="302"/>
                </a:lnTo>
                <a:lnTo>
                  <a:pt x="555" y="302"/>
                </a:lnTo>
                <a:lnTo>
                  <a:pt x="558" y="303"/>
                </a:lnTo>
                <a:lnTo>
                  <a:pt x="562" y="305"/>
                </a:lnTo>
                <a:lnTo>
                  <a:pt x="565" y="303"/>
                </a:lnTo>
                <a:lnTo>
                  <a:pt x="565" y="303"/>
                </a:lnTo>
                <a:lnTo>
                  <a:pt x="568" y="295"/>
                </a:lnTo>
                <a:lnTo>
                  <a:pt x="573" y="280"/>
                </a:lnTo>
                <a:lnTo>
                  <a:pt x="581" y="254"/>
                </a:lnTo>
                <a:lnTo>
                  <a:pt x="581" y="254"/>
                </a:lnTo>
                <a:lnTo>
                  <a:pt x="582" y="250"/>
                </a:lnTo>
                <a:lnTo>
                  <a:pt x="585" y="244"/>
                </a:lnTo>
                <a:lnTo>
                  <a:pt x="592" y="231"/>
                </a:lnTo>
                <a:lnTo>
                  <a:pt x="599" y="218"/>
                </a:lnTo>
                <a:lnTo>
                  <a:pt x="602" y="212"/>
                </a:lnTo>
                <a:lnTo>
                  <a:pt x="602" y="212"/>
                </a:lnTo>
                <a:lnTo>
                  <a:pt x="603" y="204"/>
                </a:lnTo>
                <a:lnTo>
                  <a:pt x="604" y="198"/>
                </a:lnTo>
                <a:lnTo>
                  <a:pt x="604" y="198"/>
                </a:lnTo>
                <a:lnTo>
                  <a:pt x="607" y="201"/>
                </a:lnTo>
                <a:lnTo>
                  <a:pt x="614" y="207"/>
                </a:lnTo>
                <a:lnTo>
                  <a:pt x="623" y="214"/>
                </a:lnTo>
                <a:lnTo>
                  <a:pt x="627" y="216"/>
                </a:lnTo>
                <a:lnTo>
                  <a:pt x="631" y="216"/>
                </a:lnTo>
                <a:lnTo>
                  <a:pt x="631" y="216"/>
                </a:lnTo>
                <a:lnTo>
                  <a:pt x="635" y="216"/>
                </a:lnTo>
                <a:lnTo>
                  <a:pt x="637" y="215"/>
                </a:lnTo>
                <a:lnTo>
                  <a:pt x="641" y="211"/>
                </a:lnTo>
                <a:lnTo>
                  <a:pt x="642" y="207"/>
                </a:lnTo>
                <a:lnTo>
                  <a:pt x="643" y="206"/>
                </a:lnTo>
                <a:lnTo>
                  <a:pt x="643" y="206"/>
                </a:lnTo>
                <a:lnTo>
                  <a:pt x="646" y="201"/>
                </a:lnTo>
                <a:lnTo>
                  <a:pt x="648" y="199"/>
                </a:lnTo>
                <a:lnTo>
                  <a:pt x="650" y="198"/>
                </a:lnTo>
                <a:lnTo>
                  <a:pt x="650" y="198"/>
                </a:lnTo>
                <a:lnTo>
                  <a:pt x="652" y="196"/>
                </a:lnTo>
                <a:lnTo>
                  <a:pt x="654" y="195"/>
                </a:lnTo>
                <a:lnTo>
                  <a:pt x="655" y="192"/>
                </a:lnTo>
                <a:lnTo>
                  <a:pt x="655" y="192"/>
                </a:lnTo>
                <a:lnTo>
                  <a:pt x="664" y="190"/>
                </a:lnTo>
                <a:lnTo>
                  <a:pt x="664" y="190"/>
                </a:lnTo>
                <a:lnTo>
                  <a:pt x="669" y="188"/>
                </a:lnTo>
                <a:lnTo>
                  <a:pt x="671" y="186"/>
                </a:lnTo>
                <a:lnTo>
                  <a:pt x="674" y="181"/>
                </a:lnTo>
                <a:lnTo>
                  <a:pt x="674" y="181"/>
                </a:lnTo>
                <a:lnTo>
                  <a:pt x="677" y="182"/>
                </a:lnTo>
                <a:lnTo>
                  <a:pt x="682" y="183"/>
                </a:lnTo>
                <a:lnTo>
                  <a:pt x="683" y="183"/>
                </a:lnTo>
                <a:lnTo>
                  <a:pt x="684" y="182"/>
                </a:lnTo>
                <a:lnTo>
                  <a:pt x="684" y="182"/>
                </a:lnTo>
                <a:lnTo>
                  <a:pt x="686" y="179"/>
                </a:lnTo>
                <a:lnTo>
                  <a:pt x="686" y="177"/>
                </a:lnTo>
                <a:lnTo>
                  <a:pt x="686" y="170"/>
                </a:lnTo>
                <a:lnTo>
                  <a:pt x="687" y="162"/>
                </a:lnTo>
                <a:lnTo>
                  <a:pt x="688" y="160"/>
                </a:lnTo>
                <a:lnTo>
                  <a:pt x="691" y="158"/>
                </a:lnTo>
                <a:lnTo>
                  <a:pt x="691" y="158"/>
                </a:lnTo>
                <a:lnTo>
                  <a:pt x="704" y="149"/>
                </a:lnTo>
                <a:lnTo>
                  <a:pt x="712" y="145"/>
                </a:lnTo>
                <a:lnTo>
                  <a:pt x="712" y="153"/>
                </a:lnTo>
                <a:lnTo>
                  <a:pt x="712" y="153"/>
                </a:lnTo>
                <a:lnTo>
                  <a:pt x="717" y="144"/>
                </a:lnTo>
                <a:lnTo>
                  <a:pt x="723" y="135"/>
                </a:lnTo>
                <a:lnTo>
                  <a:pt x="723" y="135"/>
                </a:lnTo>
                <a:lnTo>
                  <a:pt x="728" y="125"/>
                </a:lnTo>
                <a:lnTo>
                  <a:pt x="733" y="116"/>
                </a:lnTo>
                <a:lnTo>
                  <a:pt x="733" y="116"/>
                </a:lnTo>
                <a:lnTo>
                  <a:pt x="742" y="116"/>
                </a:lnTo>
                <a:lnTo>
                  <a:pt x="757" y="113"/>
                </a:lnTo>
                <a:lnTo>
                  <a:pt x="766" y="111"/>
                </a:lnTo>
                <a:lnTo>
                  <a:pt x="773" y="108"/>
                </a:lnTo>
                <a:lnTo>
                  <a:pt x="776" y="107"/>
                </a:lnTo>
                <a:lnTo>
                  <a:pt x="777" y="104"/>
                </a:lnTo>
                <a:lnTo>
                  <a:pt x="778" y="102"/>
                </a:lnTo>
                <a:lnTo>
                  <a:pt x="777" y="99"/>
                </a:lnTo>
                <a:lnTo>
                  <a:pt x="777" y="99"/>
                </a:lnTo>
                <a:lnTo>
                  <a:pt x="773" y="94"/>
                </a:lnTo>
                <a:lnTo>
                  <a:pt x="768" y="91"/>
                </a:lnTo>
                <a:lnTo>
                  <a:pt x="762" y="88"/>
                </a:lnTo>
                <a:lnTo>
                  <a:pt x="755" y="86"/>
                </a:lnTo>
                <a:lnTo>
                  <a:pt x="743" y="84"/>
                </a:lnTo>
                <a:lnTo>
                  <a:pt x="738" y="84"/>
                </a:lnTo>
                <a:lnTo>
                  <a:pt x="738" y="84"/>
                </a:lnTo>
                <a:lnTo>
                  <a:pt x="737" y="77"/>
                </a:lnTo>
                <a:lnTo>
                  <a:pt x="734" y="64"/>
                </a:lnTo>
                <a:lnTo>
                  <a:pt x="733" y="57"/>
                </a:lnTo>
                <a:lnTo>
                  <a:pt x="731" y="48"/>
                </a:lnTo>
                <a:lnTo>
                  <a:pt x="727" y="41"/>
                </a:lnTo>
                <a:lnTo>
                  <a:pt x="722" y="35"/>
                </a:lnTo>
                <a:lnTo>
                  <a:pt x="722" y="35"/>
                </a:lnTo>
                <a:lnTo>
                  <a:pt x="711" y="24"/>
                </a:lnTo>
                <a:lnTo>
                  <a:pt x="699" y="14"/>
                </a:lnTo>
                <a:lnTo>
                  <a:pt x="684" y="7"/>
                </a:lnTo>
                <a:lnTo>
                  <a:pt x="676" y="3"/>
                </a:lnTo>
                <a:lnTo>
                  <a:pt x="667" y="1"/>
                </a:lnTo>
                <a:lnTo>
                  <a:pt x="667" y="1"/>
                </a:lnTo>
                <a:lnTo>
                  <a:pt x="658" y="0"/>
                </a:lnTo>
                <a:lnTo>
                  <a:pt x="647" y="0"/>
                </a:lnTo>
                <a:lnTo>
                  <a:pt x="637" y="0"/>
                </a:lnTo>
                <a:lnTo>
                  <a:pt x="627" y="1"/>
                </a:lnTo>
                <a:lnTo>
                  <a:pt x="610" y="6"/>
                </a:lnTo>
                <a:lnTo>
                  <a:pt x="601" y="9"/>
                </a:lnTo>
                <a:lnTo>
                  <a:pt x="601" y="9"/>
                </a:lnTo>
                <a:lnTo>
                  <a:pt x="585" y="19"/>
                </a:lnTo>
                <a:lnTo>
                  <a:pt x="576" y="25"/>
                </a:lnTo>
                <a:lnTo>
                  <a:pt x="573" y="29"/>
                </a:lnTo>
                <a:lnTo>
                  <a:pt x="570" y="32"/>
                </a:lnTo>
                <a:lnTo>
                  <a:pt x="570" y="32"/>
                </a:lnTo>
                <a:lnTo>
                  <a:pt x="569" y="37"/>
                </a:lnTo>
                <a:lnTo>
                  <a:pt x="568" y="42"/>
                </a:lnTo>
                <a:lnTo>
                  <a:pt x="568" y="53"/>
                </a:lnTo>
                <a:lnTo>
                  <a:pt x="568" y="67"/>
                </a:lnTo>
                <a:lnTo>
                  <a:pt x="569" y="82"/>
                </a:lnTo>
                <a:lnTo>
                  <a:pt x="569" y="82"/>
                </a:lnTo>
                <a:lnTo>
                  <a:pt x="562" y="87"/>
                </a:lnTo>
                <a:lnTo>
                  <a:pt x="557" y="91"/>
                </a:lnTo>
                <a:lnTo>
                  <a:pt x="552" y="93"/>
                </a:lnTo>
                <a:lnTo>
                  <a:pt x="552" y="93"/>
                </a:lnTo>
                <a:lnTo>
                  <a:pt x="550" y="96"/>
                </a:lnTo>
                <a:lnTo>
                  <a:pt x="548" y="98"/>
                </a:lnTo>
                <a:lnTo>
                  <a:pt x="548" y="102"/>
                </a:lnTo>
                <a:lnTo>
                  <a:pt x="536" y="105"/>
                </a:lnTo>
                <a:lnTo>
                  <a:pt x="536" y="105"/>
                </a:lnTo>
                <a:lnTo>
                  <a:pt x="530" y="107"/>
                </a:lnTo>
                <a:lnTo>
                  <a:pt x="523" y="109"/>
                </a:lnTo>
                <a:lnTo>
                  <a:pt x="523" y="109"/>
                </a:lnTo>
                <a:lnTo>
                  <a:pt x="519" y="116"/>
                </a:lnTo>
                <a:lnTo>
                  <a:pt x="517" y="121"/>
                </a:lnTo>
                <a:lnTo>
                  <a:pt x="517" y="121"/>
                </a:lnTo>
                <a:lnTo>
                  <a:pt x="422" y="175"/>
                </a:lnTo>
                <a:lnTo>
                  <a:pt x="422" y="175"/>
                </a:lnTo>
                <a:lnTo>
                  <a:pt x="411" y="183"/>
                </a:lnTo>
                <a:lnTo>
                  <a:pt x="389" y="200"/>
                </a:lnTo>
                <a:lnTo>
                  <a:pt x="368" y="221"/>
                </a:lnTo>
                <a:lnTo>
                  <a:pt x="359" y="231"/>
                </a:lnTo>
                <a:lnTo>
                  <a:pt x="353" y="238"/>
                </a:lnTo>
                <a:lnTo>
                  <a:pt x="353" y="238"/>
                </a:lnTo>
                <a:lnTo>
                  <a:pt x="335" y="272"/>
                </a:lnTo>
                <a:lnTo>
                  <a:pt x="325" y="284"/>
                </a:lnTo>
                <a:lnTo>
                  <a:pt x="325" y="284"/>
                </a:lnTo>
                <a:lnTo>
                  <a:pt x="315" y="305"/>
                </a:lnTo>
                <a:lnTo>
                  <a:pt x="300" y="335"/>
                </a:lnTo>
                <a:lnTo>
                  <a:pt x="300" y="335"/>
                </a:lnTo>
                <a:lnTo>
                  <a:pt x="291" y="353"/>
                </a:lnTo>
                <a:lnTo>
                  <a:pt x="286" y="367"/>
                </a:lnTo>
                <a:lnTo>
                  <a:pt x="280" y="381"/>
                </a:lnTo>
                <a:lnTo>
                  <a:pt x="275" y="398"/>
                </a:lnTo>
                <a:lnTo>
                  <a:pt x="273" y="414"/>
                </a:lnTo>
                <a:lnTo>
                  <a:pt x="272" y="422"/>
                </a:lnTo>
                <a:lnTo>
                  <a:pt x="272" y="430"/>
                </a:lnTo>
                <a:lnTo>
                  <a:pt x="273" y="437"/>
                </a:lnTo>
                <a:lnTo>
                  <a:pt x="275" y="443"/>
                </a:lnTo>
                <a:lnTo>
                  <a:pt x="275" y="443"/>
                </a:lnTo>
                <a:lnTo>
                  <a:pt x="281" y="456"/>
                </a:lnTo>
                <a:lnTo>
                  <a:pt x="290" y="469"/>
                </a:lnTo>
                <a:lnTo>
                  <a:pt x="300" y="481"/>
                </a:lnTo>
                <a:lnTo>
                  <a:pt x="310" y="492"/>
                </a:lnTo>
                <a:lnTo>
                  <a:pt x="329" y="509"/>
                </a:lnTo>
                <a:lnTo>
                  <a:pt x="337" y="517"/>
                </a:lnTo>
                <a:lnTo>
                  <a:pt x="337" y="517"/>
                </a:lnTo>
                <a:lnTo>
                  <a:pt x="346" y="528"/>
                </a:lnTo>
                <a:lnTo>
                  <a:pt x="353" y="539"/>
                </a:lnTo>
                <a:lnTo>
                  <a:pt x="358" y="556"/>
                </a:lnTo>
                <a:close/>
                <a:moveTo>
                  <a:pt x="91" y="757"/>
                </a:moveTo>
                <a:lnTo>
                  <a:pt x="99" y="765"/>
                </a:lnTo>
                <a:lnTo>
                  <a:pt x="99" y="765"/>
                </a:lnTo>
                <a:lnTo>
                  <a:pt x="104" y="776"/>
                </a:lnTo>
                <a:lnTo>
                  <a:pt x="104" y="776"/>
                </a:lnTo>
                <a:lnTo>
                  <a:pt x="104" y="780"/>
                </a:lnTo>
                <a:lnTo>
                  <a:pt x="104" y="783"/>
                </a:lnTo>
                <a:lnTo>
                  <a:pt x="102" y="787"/>
                </a:lnTo>
                <a:lnTo>
                  <a:pt x="102" y="787"/>
                </a:lnTo>
                <a:lnTo>
                  <a:pt x="93" y="782"/>
                </a:lnTo>
                <a:lnTo>
                  <a:pt x="86" y="778"/>
                </a:lnTo>
                <a:lnTo>
                  <a:pt x="83" y="776"/>
                </a:lnTo>
                <a:lnTo>
                  <a:pt x="83" y="760"/>
                </a:lnTo>
                <a:lnTo>
                  <a:pt x="91" y="757"/>
                </a:lnTo>
                <a:close/>
                <a:moveTo>
                  <a:pt x="392" y="704"/>
                </a:moveTo>
                <a:lnTo>
                  <a:pt x="437" y="702"/>
                </a:lnTo>
                <a:lnTo>
                  <a:pt x="408" y="775"/>
                </a:lnTo>
                <a:lnTo>
                  <a:pt x="393" y="755"/>
                </a:lnTo>
                <a:lnTo>
                  <a:pt x="393" y="755"/>
                </a:lnTo>
                <a:lnTo>
                  <a:pt x="397" y="749"/>
                </a:lnTo>
                <a:lnTo>
                  <a:pt x="398" y="744"/>
                </a:lnTo>
                <a:lnTo>
                  <a:pt x="399" y="740"/>
                </a:lnTo>
                <a:lnTo>
                  <a:pt x="399" y="740"/>
                </a:lnTo>
                <a:lnTo>
                  <a:pt x="398" y="735"/>
                </a:lnTo>
                <a:lnTo>
                  <a:pt x="394" y="727"/>
                </a:lnTo>
                <a:lnTo>
                  <a:pt x="391" y="719"/>
                </a:lnTo>
                <a:lnTo>
                  <a:pt x="392" y="7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2">
            <a:extLst>
              <a:ext uri="{FF2B5EF4-FFF2-40B4-BE49-F238E27FC236}">
                <a16:creationId xmlns:a16="http://schemas.microsoft.com/office/drawing/2014/main" id="{0EC825F7-BAEF-4B29-AF95-BFDB5943D734}"/>
              </a:ext>
            </a:extLst>
          </p:cNvPr>
          <p:cNvSpPr>
            <a:spLocks/>
          </p:cNvSpPr>
          <p:nvPr/>
        </p:nvSpPr>
        <p:spPr bwMode="auto">
          <a:xfrm>
            <a:off x="4367935" y="2831703"/>
            <a:ext cx="1072639" cy="1556027"/>
          </a:xfrm>
          <a:custGeom>
            <a:avLst/>
            <a:gdLst>
              <a:gd name="T0" fmla="*/ 164 w 841"/>
              <a:gd name="T1" fmla="*/ 164 h 1220"/>
              <a:gd name="T2" fmla="*/ 84 w 841"/>
              <a:gd name="T3" fmla="*/ 427 h 1220"/>
              <a:gd name="T4" fmla="*/ 53 w 841"/>
              <a:gd name="T5" fmla="*/ 535 h 1220"/>
              <a:gd name="T6" fmla="*/ 81 w 841"/>
              <a:gd name="T7" fmla="*/ 763 h 1220"/>
              <a:gd name="T8" fmla="*/ 157 w 841"/>
              <a:gd name="T9" fmla="*/ 829 h 1220"/>
              <a:gd name="T10" fmla="*/ 108 w 841"/>
              <a:gd name="T11" fmla="*/ 955 h 1220"/>
              <a:gd name="T12" fmla="*/ 37 w 841"/>
              <a:gd name="T13" fmla="*/ 1095 h 1220"/>
              <a:gd name="T14" fmla="*/ 4 w 841"/>
              <a:gd name="T15" fmla="*/ 1157 h 1220"/>
              <a:gd name="T16" fmla="*/ 117 w 841"/>
              <a:gd name="T17" fmla="*/ 1211 h 1220"/>
              <a:gd name="T18" fmla="*/ 212 w 841"/>
              <a:gd name="T19" fmla="*/ 1205 h 1220"/>
              <a:gd name="T20" fmla="*/ 251 w 841"/>
              <a:gd name="T21" fmla="*/ 1165 h 1220"/>
              <a:gd name="T22" fmla="*/ 167 w 841"/>
              <a:gd name="T23" fmla="*/ 1117 h 1220"/>
              <a:gd name="T24" fmla="*/ 240 w 841"/>
              <a:gd name="T25" fmla="*/ 892 h 1220"/>
              <a:gd name="T26" fmla="*/ 240 w 841"/>
              <a:gd name="T27" fmla="*/ 759 h 1220"/>
              <a:gd name="T28" fmla="*/ 213 w 841"/>
              <a:gd name="T29" fmla="*/ 561 h 1220"/>
              <a:gd name="T30" fmla="*/ 241 w 841"/>
              <a:gd name="T31" fmla="*/ 439 h 1220"/>
              <a:gd name="T32" fmla="*/ 298 w 841"/>
              <a:gd name="T33" fmla="*/ 437 h 1220"/>
              <a:gd name="T34" fmla="*/ 489 w 841"/>
              <a:gd name="T35" fmla="*/ 406 h 1220"/>
              <a:gd name="T36" fmla="*/ 520 w 841"/>
              <a:gd name="T37" fmla="*/ 623 h 1220"/>
              <a:gd name="T38" fmla="*/ 523 w 841"/>
              <a:gd name="T39" fmla="*/ 808 h 1220"/>
              <a:gd name="T40" fmla="*/ 525 w 841"/>
              <a:gd name="T41" fmla="*/ 819 h 1220"/>
              <a:gd name="T42" fmla="*/ 517 w 841"/>
              <a:gd name="T43" fmla="*/ 852 h 1220"/>
              <a:gd name="T44" fmla="*/ 520 w 841"/>
              <a:gd name="T45" fmla="*/ 872 h 1220"/>
              <a:gd name="T46" fmla="*/ 514 w 841"/>
              <a:gd name="T47" fmla="*/ 938 h 1220"/>
              <a:gd name="T48" fmla="*/ 509 w 841"/>
              <a:gd name="T49" fmla="*/ 1138 h 1220"/>
              <a:gd name="T50" fmla="*/ 502 w 841"/>
              <a:gd name="T51" fmla="*/ 1193 h 1220"/>
              <a:gd name="T52" fmla="*/ 582 w 841"/>
              <a:gd name="T53" fmla="*/ 1214 h 1220"/>
              <a:gd name="T54" fmla="*/ 586 w 841"/>
              <a:gd name="T55" fmla="*/ 1179 h 1220"/>
              <a:gd name="T56" fmla="*/ 564 w 841"/>
              <a:gd name="T57" fmla="*/ 1061 h 1220"/>
              <a:gd name="T58" fmla="*/ 605 w 841"/>
              <a:gd name="T59" fmla="*/ 837 h 1220"/>
              <a:gd name="T60" fmla="*/ 612 w 841"/>
              <a:gd name="T61" fmla="*/ 815 h 1220"/>
              <a:gd name="T62" fmla="*/ 634 w 841"/>
              <a:gd name="T63" fmla="*/ 685 h 1220"/>
              <a:gd name="T64" fmla="*/ 702 w 841"/>
              <a:gd name="T65" fmla="*/ 883 h 1220"/>
              <a:gd name="T66" fmla="*/ 756 w 841"/>
              <a:gd name="T67" fmla="*/ 1104 h 1220"/>
              <a:gd name="T68" fmla="*/ 741 w 841"/>
              <a:gd name="T69" fmla="*/ 1192 h 1220"/>
              <a:gd name="T70" fmla="*/ 826 w 841"/>
              <a:gd name="T71" fmla="*/ 1215 h 1220"/>
              <a:gd name="T72" fmla="*/ 826 w 841"/>
              <a:gd name="T73" fmla="*/ 1187 h 1220"/>
              <a:gd name="T74" fmla="*/ 793 w 841"/>
              <a:gd name="T75" fmla="*/ 1130 h 1220"/>
              <a:gd name="T76" fmla="*/ 778 w 841"/>
              <a:gd name="T77" fmla="*/ 853 h 1220"/>
              <a:gd name="T78" fmla="*/ 782 w 841"/>
              <a:gd name="T79" fmla="*/ 825 h 1220"/>
              <a:gd name="T80" fmla="*/ 776 w 841"/>
              <a:gd name="T81" fmla="*/ 779 h 1220"/>
              <a:gd name="T82" fmla="*/ 762 w 841"/>
              <a:gd name="T83" fmla="*/ 633 h 1220"/>
              <a:gd name="T84" fmla="*/ 770 w 841"/>
              <a:gd name="T85" fmla="*/ 448 h 1220"/>
              <a:gd name="T86" fmla="*/ 741 w 841"/>
              <a:gd name="T87" fmla="*/ 357 h 1220"/>
              <a:gd name="T88" fmla="*/ 608 w 841"/>
              <a:gd name="T89" fmla="*/ 339 h 1220"/>
              <a:gd name="T90" fmla="*/ 536 w 841"/>
              <a:gd name="T91" fmla="*/ 349 h 1220"/>
              <a:gd name="T92" fmla="*/ 416 w 841"/>
              <a:gd name="T93" fmla="*/ 373 h 1220"/>
              <a:gd name="T94" fmla="*/ 298 w 841"/>
              <a:gd name="T95" fmla="*/ 334 h 1220"/>
              <a:gd name="T96" fmla="*/ 356 w 841"/>
              <a:gd name="T97" fmla="*/ 346 h 1220"/>
              <a:gd name="T98" fmla="*/ 497 w 841"/>
              <a:gd name="T99" fmla="*/ 301 h 1220"/>
              <a:gd name="T100" fmla="*/ 544 w 841"/>
              <a:gd name="T101" fmla="*/ 282 h 1220"/>
              <a:gd name="T102" fmla="*/ 572 w 841"/>
              <a:gd name="T103" fmla="*/ 293 h 1220"/>
              <a:gd name="T104" fmla="*/ 589 w 841"/>
              <a:gd name="T105" fmla="*/ 292 h 1220"/>
              <a:gd name="T106" fmla="*/ 530 w 841"/>
              <a:gd name="T107" fmla="*/ 252 h 1220"/>
              <a:gd name="T108" fmla="*/ 384 w 841"/>
              <a:gd name="T109" fmla="*/ 305 h 1220"/>
              <a:gd name="T110" fmla="*/ 294 w 841"/>
              <a:gd name="T111" fmla="*/ 216 h 1220"/>
              <a:gd name="T112" fmla="*/ 338 w 841"/>
              <a:gd name="T113" fmla="*/ 179 h 1220"/>
              <a:gd name="T114" fmla="*/ 353 w 841"/>
              <a:gd name="T115" fmla="*/ 141 h 1220"/>
              <a:gd name="T116" fmla="*/ 372 w 841"/>
              <a:gd name="T117" fmla="*/ 106 h 1220"/>
              <a:gd name="T118" fmla="*/ 305 w 841"/>
              <a:gd name="T119" fmla="*/ 10 h 1220"/>
              <a:gd name="T120" fmla="*/ 203 w 841"/>
              <a:gd name="T121" fmla="*/ 29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1" h="1220">
                <a:moveTo>
                  <a:pt x="181" y="78"/>
                </a:moveTo>
                <a:lnTo>
                  <a:pt x="181" y="80"/>
                </a:lnTo>
                <a:lnTo>
                  <a:pt x="181" y="80"/>
                </a:lnTo>
                <a:lnTo>
                  <a:pt x="179" y="103"/>
                </a:lnTo>
                <a:lnTo>
                  <a:pt x="176" y="119"/>
                </a:lnTo>
                <a:lnTo>
                  <a:pt x="173" y="133"/>
                </a:lnTo>
                <a:lnTo>
                  <a:pt x="173" y="133"/>
                </a:lnTo>
                <a:lnTo>
                  <a:pt x="169" y="150"/>
                </a:lnTo>
                <a:lnTo>
                  <a:pt x="168" y="154"/>
                </a:lnTo>
                <a:lnTo>
                  <a:pt x="166" y="160"/>
                </a:lnTo>
                <a:lnTo>
                  <a:pt x="166" y="160"/>
                </a:lnTo>
                <a:lnTo>
                  <a:pt x="164" y="164"/>
                </a:lnTo>
                <a:lnTo>
                  <a:pt x="164" y="169"/>
                </a:lnTo>
                <a:lnTo>
                  <a:pt x="166" y="180"/>
                </a:lnTo>
                <a:lnTo>
                  <a:pt x="170" y="192"/>
                </a:lnTo>
                <a:lnTo>
                  <a:pt x="175" y="190"/>
                </a:lnTo>
                <a:lnTo>
                  <a:pt x="175" y="195"/>
                </a:lnTo>
                <a:lnTo>
                  <a:pt x="180" y="213"/>
                </a:lnTo>
                <a:lnTo>
                  <a:pt x="180" y="213"/>
                </a:lnTo>
                <a:lnTo>
                  <a:pt x="144" y="294"/>
                </a:lnTo>
                <a:lnTo>
                  <a:pt x="144" y="294"/>
                </a:lnTo>
                <a:lnTo>
                  <a:pt x="111" y="368"/>
                </a:lnTo>
                <a:lnTo>
                  <a:pt x="94" y="407"/>
                </a:lnTo>
                <a:lnTo>
                  <a:pt x="84" y="427"/>
                </a:lnTo>
                <a:lnTo>
                  <a:pt x="84" y="427"/>
                </a:lnTo>
                <a:lnTo>
                  <a:pt x="79" y="434"/>
                </a:lnTo>
                <a:lnTo>
                  <a:pt x="74" y="446"/>
                </a:lnTo>
                <a:lnTo>
                  <a:pt x="71" y="458"/>
                </a:lnTo>
                <a:lnTo>
                  <a:pt x="71" y="463"/>
                </a:lnTo>
                <a:lnTo>
                  <a:pt x="72" y="468"/>
                </a:lnTo>
                <a:lnTo>
                  <a:pt x="72" y="468"/>
                </a:lnTo>
                <a:lnTo>
                  <a:pt x="77" y="476"/>
                </a:lnTo>
                <a:lnTo>
                  <a:pt x="78" y="479"/>
                </a:lnTo>
                <a:lnTo>
                  <a:pt x="78" y="479"/>
                </a:lnTo>
                <a:lnTo>
                  <a:pt x="64" y="508"/>
                </a:lnTo>
                <a:lnTo>
                  <a:pt x="53" y="535"/>
                </a:lnTo>
                <a:lnTo>
                  <a:pt x="48" y="548"/>
                </a:lnTo>
                <a:lnTo>
                  <a:pt x="44" y="560"/>
                </a:lnTo>
                <a:lnTo>
                  <a:pt x="44" y="560"/>
                </a:lnTo>
                <a:lnTo>
                  <a:pt x="43" y="574"/>
                </a:lnTo>
                <a:lnTo>
                  <a:pt x="42" y="589"/>
                </a:lnTo>
                <a:lnTo>
                  <a:pt x="43" y="606"/>
                </a:lnTo>
                <a:lnTo>
                  <a:pt x="44" y="622"/>
                </a:lnTo>
                <a:lnTo>
                  <a:pt x="48" y="651"/>
                </a:lnTo>
                <a:lnTo>
                  <a:pt x="51" y="666"/>
                </a:lnTo>
                <a:lnTo>
                  <a:pt x="51" y="666"/>
                </a:lnTo>
                <a:lnTo>
                  <a:pt x="68" y="725"/>
                </a:lnTo>
                <a:lnTo>
                  <a:pt x="81" y="763"/>
                </a:lnTo>
                <a:lnTo>
                  <a:pt x="84" y="775"/>
                </a:lnTo>
                <a:lnTo>
                  <a:pt x="88" y="781"/>
                </a:lnTo>
                <a:lnTo>
                  <a:pt x="88" y="781"/>
                </a:lnTo>
                <a:lnTo>
                  <a:pt x="91" y="782"/>
                </a:lnTo>
                <a:lnTo>
                  <a:pt x="98" y="782"/>
                </a:lnTo>
                <a:lnTo>
                  <a:pt x="106" y="784"/>
                </a:lnTo>
                <a:lnTo>
                  <a:pt x="136" y="786"/>
                </a:lnTo>
                <a:lnTo>
                  <a:pt x="136" y="786"/>
                </a:lnTo>
                <a:lnTo>
                  <a:pt x="140" y="793"/>
                </a:lnTo>
                <a:lnTo>
                  <a:pt x="149" y="810"/>
                </a:lnTo>
                <a:lnTo>
                  <a:pt x="153" y="820"/>
                </a:lnTo>
                <a:lnTo>
                  <a:pt x="157" y="829"/>
                </a:lnTo>
                <a:lnTo>
                  <a:pt x="158" y="838"/>
                </a:lnTo>
                <a:lnTo>
                  <a:pt x="158" y="844"/>
                </a:lnTo>
                <a:lnTo>
                  <a:pt x="158" y="844"/>
                </a:lnTo>
                <a:lnTo>
                  <a:pt x="156" y="852"/>
                </a:lnTo>
                <a:lnTo>
                  <a:pt x="151" y="860"/>
                </a:lnTo>
                <a:lnTo>
                  <a:pt x="139" y="882"/>
                </a:lnTo>
                <a:lnTo>
                  <a:pt x="125" y="903"/>
                </a:lnTo>
                <a:lnTo>
                  <a:pt x="121" y="911"/>
                </a:lnTo>
                <a:lnTo>
                  <a:pt x="118" y="919"/>
                </a:lnTo>
                <a:lnTo>
                  <a:pt x="118" y="919"/>
                </a:lnTo>
                <a:lnTo>
                  <a:pt x="112" y="942"/>
                </a:lnTo>
                <a:lnTo>
                  <a:pt x="108" y="955"/>
                </a:lnTo>
                <a:lnTo>
                  <a:pt x="108" y="955"/>
                </a:lnTo>
                <a:lnTo>
                  <a:pt x="99" y="988"/>
                </a:lnTo>
                <a:lnTo>
                  <a:pt x="88" y="1016"/>
                </a:lnTo>
                <a:lnTo>
                  <a:pt x="83" y="1029"/>
                </a:lnTo>
                <a:lnTo>
                  <a:pt x="77" y="1040"/>
                </a:lnTo>
                <a:lnTo>
                  <a:pt x="77" y="1040"/>
                </a:lnTo>
                <a:lnTo>
                  <a:pt x="65" y="1059"/>
                </a:lnTo>
                <a:lnTo>
                  <a:pt x="53" y="1079"/>
                </a:lnTo>
                <a:lnTo>
                  <a:pt x="39" y="1098"/>
                </a:lnTo>
                <a:lnTo>
                  <a:pt x="39" y="1098"/>
                </a:lnTo>
                <a:lnTo>
                  <a:pt x="39" y="1096"/>
                </a:lnTo>
                <a:lnTo>
                  <a:pt x="37" y="1095"/>
                </a:lnTo>
                <a:lnTo>
                  <a:pt x="36" y="1095"/>
                </a:lnTo>
                <a:lnTo>
                  <a:pt x="33" y="1096"/>
                </a:lnTo>
                <a:lnTo>
                  <a:pt x="31" y="1100"/>
                </a:lnTo>
                <a:lnTo>
                  <a:pt x="26" y="1104"/>
                </a:lnTo>
                <a:lnTo>
                  <a:pt x="26" y="1104"/>
                </a:lnTo>
                <a:lnTo>
                  <a:pt x="8" y="1131"/>
                </a:lnTo>
                <a:lnTo>
                  <a:pt x="5" y="1137"/>
                </a:lnTo>
                <a:lnTo>
                  <a:pt x="2" y="1143"/>
                </a:lnTo>
                <a:lnTo>
                  <a:pt x="0" y="1148"/>
                </a:lnTo>
                <a:lnTo>
                  <a:pt x="2" y="1152"/>
                </a:lnTo>
                <a:lnTo>
                  <a:pt x="2" y="1152"/>
                </a:lnTo>
                <a:lnTo>
                  <a:pt x="4" y="1157"/>
                </a:lnTo>
                <a:lnTo>
                  <a:pt x="9" y="1162"/>
                </a:lnTo>
                <a:lnTo>
                  <a:pt x="22" y="1170"/>
                </a:lnTo>
                <a:lnTo>
                  <a:pt x="37" y="1179"/>
                </a:lnTo>
                <a:lnTo>
                  <a:pt x="44" y="1182"/>
                </a:lnTo>
                <a:lnTo>
                  <a:pt x="44" y="1182"/>
                </a:lnTo>
                <a:lnTo>
                  <a:pt x="54" y="1185"/>
                </a:lnTo>
                <a:lnTo>
                  <a:pt x="59" y="1187"/>
                </a:lnTo>
                <a:lnTo>
                  <a:pt x="59" y="1187"/>
                </a:lnTo>
                <a:lnTo>
                  <a:pt x="62" y="1188"/>
                </a:lnTo>
                <a:lnTo>
                  <a:pt x="73" y="1194"/>
                </a:lnTo>
                <a:lnTo>
                  <a:pt x="91" y="1203"/>
                </a:lnTo>
                <a:lnTo>
                  <a:pt x="117" y="1211"/>
                </a:lnTo>
                <a:lnTo>
                  <a:pt x="117" y="1211"/>
                </a:lnTo>
                <a:lnTo>
                  <a:pt x="141" y="1217"/>
                </a:lnTo>
                <a:lnTo>
                  <a:pt x="151" y="1219"/>
                </a:lnTo>
                <a:lnTo>
                  <a:pt x="159" y="1220"/>
                </a:lnTo>
                <a:lnTo>
                  <a:pt x="174" y="1219"/>
                </a:lnTo>
                <a:lnTo>
                  <a:pt x="190" y="1217"/>
                </a:lnTo>
                <a:lnTo>
                  <a:pt x="190" y="1217"/>
                </a:lnTo>
                <a:lnTo>
                  <a:pt x="202" y="1215"/>
                </a:lnTo>
                <a:lnTo>
                  <a:pt x="209" y="1213"/>
                </a:lnTo>
                <a:lnTo>
                  <a:pt x="210" y="1211"/>
                </a:lnTo>
                <a:lnTo>
                  <a:pt x="212" y="1209"/>
                </a:lnTo>
                <a:lnTo>
                  <a:pt x="212" y="1205"/>
                </a:lnTo>
                <a:lnTo>
                  <a:pt x="212" y="1205"/>
                </a:lnTo>
                <a:lnTo>
                  <a:pt x="208" y="1200"/>
                </a:lnTo>
                <a:lnTo>
                  <a:pt x="203" y="1196"/>
                </a:lnTo>
                <a:lnTo>
                  <a:pt x="196" y="1188"/>
                </a:lnTo>
                <a:lnTo>
                  <a:pt x="196" y="1188"/>
                </a:lnTo>
                <a:lnTo>
                  <a:pt x="217" y="1185"/>
                </a:lnTo>
                <a:lnTo>
                  <a:pt x="231" y="1182"/>
                </a:lnTo>
                <a:lnTo>
                  <a:pt x="241" y="1180"/>
                </a:lnTo>
                <a:lnTo>
                  <a:pt x="241" y="1180"/>
                </a:lnTo>
                <a:lnTo>
                  <a:pt x="246" y="1176"/>
                </a:lnTo>
                <a:lnTo>
                  <a:pt x="249" y="1171"/>
                </a:lnTo>
                <a:lnTo>
                  <a:pt x="251" y="1165"/>
                </a:lnTo>
                <a:lnTo>
                  <a:pt x="251" y="1163"/>
                </a:lnTo>
                <a:lnTo>
                  <a:pt x="249" y="1159"/>
                </a:lnTo>
                <a:lnTo>
                  <a:pt x="249" y="1159"/>
                </a:lnTo>
                <a:lnTo>
                  <a:pt x="246" y="1154"/>
                </a:lnTo>
                <a:lnTo>
                  <a:pt x="240" y="1151"/>
                </a:lnTo>
                <a:lnTo>
                  <a:pt x="230" y="1147"/>
                </a:lnTo>
                <a:lnTo>
                  <a:pt x="217" y="1143"/>
                </a:lnTo>
                <a:lnTo>
                  <a:pt x="217" y="1143"/>
                </a:lnTo>
                <a:lnTo>
                  <a:pt x="208" y="1140"/>
                </a:lnTo>
                <a:lnTo>
                  <a:pt x="200" y="1136"/>
                </a:lnTo>
                <a:lnTo>
                  <a:pt x="181" y="1126"/>
                </a:lnTo>
                <a:lnTo>
                  <a:pt x="167" y="1117"/>
                </a:lnTo>
                <a:lnTo>
                  <a:pt x="159" y="1110"/>
                </a:lnTo>
                <a:lnTo>
                  <a:pt x="159" y="1110"/>
                </a:lnTo>
                <a:lnTo>
                  <a:pt x="151" y="1095"/>
                </a:lnTo>
                <a:lnTo>
                  <a:pt x="147" y="1085"/>
                </a:lnTo>
                <a:lnTo>
                  <a:pt x="145" y="1080"/>
                </a:lnTo>
                <a:lnTo>
                  <a:pt x="145" y="1080"/>
                </a:lnTo>
                <a:lnTo>
                  <a:pt x="144" y="1053"/>
                </a:lnTo>
                <a:lnTo>
                  <a:pt x="158" y="1012"/>
                </a:lnTo>
                <a:lnTo>
                  <a:pt x="158" y="1012"/>
                </a:lnTo>
                <a:lnTo>
                  <a:pt x="193" y="960"/>
                </a:lnTo>
                <a:lnTo>
                  <a:pt x="240" y="892"/>
                </a:lnTo>
                <a:lnTo>
                  <a:pt x="240" y="892"/>
                </a:lnTo>
                <a:lnTo>
                  <a:pt x="248" y="881"/>
                </a:lnTo>
                <a:lnTo>
                  <a:pt x="255" y="870"/>
                </a:lnTo>
                <a:lnTo>
                  <a:pt x="258" y="865"/>
                </a:lnTo>
                <a:lnTo>
                  <a:pt x="259" y="859"/>
                </a:lnTo>
                <a:lnTo>
                  <a:pt x="261" y="853"/>
                </a:lnTo>
                <a:lnTo>
                  <a:pt x="261" y="846"/>
                </a:lnTo>
                <a:lnTo>
                  <a:pt x="261" y="846"/>
                </a:lnTo>
                <a:lnTo>
                  <a:pt x="261" y="836"/>
                </a:lnTo>
                <a:lnTo>
                  <a:pt x="259" y="824"/>
                </a:lnTo>
                <a:lnTo>
                  <a:pt x="252" y="795"/>
                </a:lnTo>
                <a:lnTo>
                  <a:pt x="240" y="759"/>
                </a:lnTo>
                <a:lnTo>
                  <a:pt x="240" y="759"/>
                </a:lnTo>
                <a:lnTo>
                  <a:pt x="242" y="757"/>
                </a:lnTo>
                <a:lnTo>
                  <a:pt x="244" y="755"/>
                </a:lnTo>
                <a:lnTo>
                  <a:pt x="244" y="752"/>
                </a:lnTo>
                <a:lnTo>
                  <a:pt x="244" y="752"/>
                </a:lnTo>
                <a:lnTo>
                  <a:pt x="226" y="697"/>
                </a:lnTo>
                <a:lnTo>
                  <a:pt x="214" y="656"/>
                </a:lnTo>
                <a:lnTo>
                  <a:pt x="209" y="639"/>
                </a:lnTo>
                <a:lnTo>
                  <a:pt x="207" y="628"/>
                </a:lnTo>
                <a:lnTo>
                  <a:pt x="207" y="628"/>
                </a:lnTo>
                <a:lnTo>
                  <a:pt x="208" y="609"/>
                </a:lnTo>
                <a:lnTo>
                  <a:pt x="209" y="589"/>
                </a:lnTo>
                <a:lnTo>
                  <a:pt x="213" y="561"/>
                </a:lnTo>
                <a:lnTo>
                  <a:pt x="213" y="561"/>
                </a:lnTo>
                <a:lnTo>
                  <a:pt x="214" y="531"/>
                </a:lnTo>
                <a:lnTo>
                  <a:pt x="214" y="506"/>
                </a:lnTo>
                <a:lnTo>
                  <a:pt x="214" y="506"/>
                </a:lnTo>
                <a:lnTo>
                  <a:pt x="214" y="499"/>
                </a:lnTo>
                <a:lnTo>
                  <a:pt x="215" y="497"/>
                </a:lnTo>
                <a:lnTo>
                  <a:pt x="214" y="496"/>
                </a:lnTo>
                <a:lnTo>
                  <a:pt x="214" y="496"/>
                </a:lnTo>
                <a:lnTo>
                  <a:pt x="217" y="488"/>
                </a:lnTo>
                <a:lnTo>
                  <a:pt x="225" y="471"/>
                </a:lnTo>
                <a:lnTo>
                  <a:pt x="235" y="452"/>
                </a:lnTo>
                <a:lnTo>
                  <a:pt x="241" y="439"/>
                </a:lnTo>
                <a:lnTo>
                  <a:pt x="261" y="385"/>
                </a:lnTo>
                <a:lnTo>
                  <a:pt x="261" y="385"/>
                </a:lnTo>
                <a:lnTo>
                  <a:pt x="263" y="394"/>
                </a:lnTo>
                <a:lnTo>
                  <a:pt x="266" y="412"/>
                </a:lnTo>
                <a:lnTo>
                  <a:pt x="269" y="422"/>
                </a:lnTo>
                <a:lnTo>
                  <a:pt x="274" y="430"/>
                </a:lnTo>
                <a:lnTo>
                  <a:pt x="276" y="434"/>
                </a:lnTo>
                <a:lnTo>
                  <a:pt x="278" y="436"/>
                </a:lnTo>
                <a:lnTo>
                  <a:pt x="282" y="439"/>
                </a:lnTo>
                <a:lnTo>
                  <a:pt x="286" y="439"/>
                </a:lnTo>
                <a:lnTo>
                  <a:pt x="286" y="439"/>
                </a:lnTo>
                <a:lnTo>
                  <a:pt x="298" y="437"/>
                </a:lnTo>
                <a:lnTo>
                  <a:pt x="319" y="434"/>
                </a:lnTo>
                <a:lnTo>
                  <a:pt x="373" y="420"/>
                </a:lnTo>
                <a:lnTo>
                  <a:pt x="427" y="408"/>
                </a:lnTo>
                <a:lnTo>
                  <a:pt x="446" y="405"/>
                </a:lnTo>
                <a:lnTo>
                  <a:pt x="457" y="403"/>
                </a:lnTo>
                <a:lnTo>
                  <a:pt x="457" y="403"/>
                </a:lnTo>
                <a:lnTo>
                  <a:pt x="465" y="403"/>
                </a:lnTo>
                <a:lnTo>
                  <a:pt x="469" y="405"/>
                </a:lnTo>
                <a:lnTo>
                  <a:pt x="473" y="406"/>
                </a:lnTo>
                <a:lnTo>
                  <a:pt x="479" y="406"/>
                </a:lnTo>
                <a:lnTo>
                  <a:pt x="479" y="406"/>
                </a:lnTo>
                <a:lnTo>
                  <a:pt x="489" y="406"/>
                </a:lnTo>
                <a:lnTo>
                  <a:pt x="496" y="405"/>
                </a:lnTo>
                <a:lnTo>
                  <a:pt x="504" y="403"/>
                </a:lnTo>
                <a:lnTo>
                  <a:pt x="504" y="403"/>
                </a:lnTo>
                <a:lnTo>
                  <a:pt x="498" y="419"/>
                </a:lnTo>
                <a:lnTo>
                  <a:pt x="495" y="433"/>
                </a:lnTo>
                <a:lnTo>
                  <a:pt x="492" y="446"/>
                </a:lnTo>
                <a:lnTo>
                  <a:pt x="492" y="446"/>
                </a:lnTo>
                <a:lnTo>
                  <a:pt x="491" y="476"/>
                </a:lnTo>
                <a:lnTo>
                  <a:pt x="489" y="496"/>
                </a:lnTo>
                <a:lnTo>
                  <a:pt x="486" y="510"/>
                </a:lnTo>
                <a:lnTo>
                  <a:pt x="508" y="526"/>
                </a:lnTo>
                <a:lnTo>
                  <a:pt x="520" y="623"/>
                </a:lnTo>
                <a:lnTo>
                  <a:pt x="520" y="623"/>
                </a:lnTo>
                <a:lnTo>
                  <a:pt x="515" y="642"/>
                </a:lnTo>
                <a:lnTo>
                  <a:pt x="513" y="660"/>
                </a:lnTo>
                <a:lnTo>
                  <a:pt x="512" y="679"/>
                </a:lnTo>
                <a:lnTo>
                  <a:pt x="512" y="679"/>
                </a:lnTo>
                <a:lnTo>
                  <a:pt x="513" y="691"/>
                </a:lnTo>
                <a:lnTo>
                  <a:pt x="514" y="708"/>
                </a:lnTo>
                <a:lnTo>
                  <a:pt x="519" y="747"/>
                </a:lnTo>
                <a:lnTo>
                  <a:pt x="526" y="796"/>
                </a:lnTo>
                <a:lnTo>
                  <a:pt x="527" y="803"/>
                </a:lnTo>
                <a:lnTo>
                  <a:pt x="527" y="803"/>
                </a:lnTo>
                <a:lnTo>
                  <a:pt x="523" y="808"/>
                </a:lnTo>
                <a:lnTo>
                  <a:pt x="517" y="817"/>
                </a:lnTo>
                <a:lnTo>
                  <a:pt x="517" y="817"/>
                </a:lnTo>
                <a:lnTo>
                  <a:pt x="510" y="824"/>
                </a:lnTo>
                <a:lnTo>
                  <a:pt x="508" y="827"/>
                </a:lnTo>
                <a:lnTo>
                  <a:pt x="508" y="829"/>
                </a:lnTo>
                <a:lnTo>
                  <a:pt x="508" y="830"/>
                </a:lnTo>
                <a:lnTo>
                  <a:pt x="508" y="830"/>
                </a:lnTo>
                <a:lnTo>
                  <a:pt x="512" y="830"/>
                </a:lnTo>
                <a:lnTo>
                  <a:pt x="514" y="827"/>
                </a:lnTo>
                <a:lnTo>
                  <a:pt x="518" y="825"/>
                </a:lnTo>
                <a:lnTo>
                  <a:pt x="518" y="825"/>
                </a:lnTo>
                <a:lnTo>
                  <a:pt x="525" y="819"/>
                </a:lnTo>
                <a:lnTo>
                  <a:pt x="530" y="815"/>
                </a:lnTo>
                <a:lnTo>
                  <a:pt x="532" y="815"/>
                </a:lnTo>
                <a:lnTo>
                  <a:pt x="532" y="815"/>
                </a:lnTo>
                <a:lnTo>
                  <a:pt x="531" y="818"/>
                </a:lnTo>
                <a:lnTo>
                  <a:pt x="529" y="821"/>
                </a:lnTo>
                <a:lnTo>
                  <a:pt x="529" y="821"/>
                </a:lnTo>
                <a:lnTo>
                  <a:pt x="520" y="837"/>
                </a:lnTo>
                <a:lnTo>
                  <a:pt x="514" y="847"/>
                </a:lnTo>
                <a:lnTo>
                  <a:pt x="513" y="852"/>
                </a:lnTo>
                <a:lnTo>
                  <a:pt x="513" y="852"/>
                </a:lnTo>
                <a:lnTo>
                  <a:pt x="514" y="852"/>
                </a:lnTo>
                <a:lnTo>
                  <a:pt x="517" y="852"/>
                </a:lnTo>
                <a:lnTo>
                  <a:pt x="520" y="851"/>
                </a:lnTo>
                <a:lnTo>
                  <a:pt x="520" y="851"/>
                </a:lnTo>
                <a:lnTo>
                  <a:pt x="524" y="847"/>
                </a:lnTo>
                <a:lnTo>
                  <a:pt x="529" y="842"/>
                </a:lnTo>
                <a:lnTo>
                  <a:pt x="536" y="835"/>
                </a:lnTo>
                <a:lnTo>
                  <a:pt x="536" y="835"/>
                </a:lnTo>
                <a:lnTo>
                  <a:pt x="534" y="844"/>
                </a:lnTo>
                <a:lnTo>
                  <a:pt x="530" y="854"/>
                </a:lnTo>
                <a:lnTo>
                  <a:pt x="530" y="854"/>
                </a:lnTo>
                <a:lnTo>
                  <a:pt x="524" y="863"/>
                </a:lnTo>
                <a:lnTo>
                  <a:pt x="521" y="869"/>
                </a:lnTo>
                <a:lnTo>
                  <a:pt x="520" y="872"/>
                </a:lnTo>
                <a:lnTo>
                  <a:pt x="521" y="874"/>
                </a:lnTo>
                <a:lnTo>
                  <a:pt x="521" y="874"/>
                </a:lnTo>
                <a:lnTo>
                  <a:pt x="523" y="875"/>
                </a:lnTo>
                <a:lnTo>
                  <a:pt x="524" y="875"/>
                </a:lnTo>
                <a:lnTo>
                  <a:pt x="527" y="874"/>
                </a:lnTo>
                <a:lnTo>
                  <a:pt x="532" y="871"/>
                </a:lnTo>
                <a:lnTo>
                  <a:pt x="532" y="871"/>
                </a:lnTo>
                <a:lnTo>
                  <a:pt x="524" y="892"/>
                </a:lnTo>
                <a:lnTo>
                  <a:pt x="519" y="908"/>
                </a:lnTo>
                <a:lnTo>
                  <a:pt x="515" y="921"/>
                </a:lnTo>
                <a:lnTo>
                  <a:pt x="515" y="921"/>
                </a:lnTo>
                <a:lnTo>
                  <a:pt x="514" y="938"/>
                </a:lnTo>
                <a:lnTo>
                  <a:pt x="513" y="966"/>
                </a:lnTo>
                <a:lnTo>
                  <a:pt x="512" y="1012"/>
                </a:lnTo>
                <a:lnTo>
                  <a:pt x="512" y="1012"/>
                </a:lnTo>
                <a:lnTo>
                  <a:pt x="514" y="1061"/>
                </a:lnTo>
                <a:lnTo>
                  <a:pt x="518" y="1114"/>
                </a:lnTo>
                <a:lnTo>
                  <a:pt x="518" y="1114"/>
                </a:lnTo>
                <a:lnTo>
                  <a:pt x="517" y="1125"/>
                </a:lnTo>
                <a:lnTo>
                  <a:pt x="515" y="1132"/>
                </a:lnTo>
                <a:lnTo>
                  <a:pt x="513" y="1137"/>
                </a:lnTo>
                <a:lnTo>
                  <a:pt x="513" y="1137"/>
                </a:lnTo>
                <a:lnTo>
                  <a:pt x="512" y="1137"/>
                </a:lnTo>
                <a:lnTo>
                  <a:pt x="509" y="1138"/>
                </a:lnTo>
                <a:lnTo>
                  <a:pt x="507" y="1140"/>
                </a:lnTo>
                <a:lnTo>
                  <a:pt x="506" y="1145"/>
                </a:lnTo>
                <a:lnTo>
                  <a:pt x="506" y="1145"/>
                </a:lnTo>
                <a:lnTo>
                  <a:pt x="504" y="1159"/>
                </a:lnTo>
                <a:lnTo>
                  <a:pt x="504" y="1171"/>
                </a:lnTo>
                <a:lnTo>
                  <a:pt x="504" y="1171"/>
                </a:lnTo>
                <a:lnTo>
                  <a:pt x="503" y="1176"/>
                </a:lnTo>
                <a:lnTo>
                  <a:pt x="501" y="1181"/>
                </a:lnTo>
                <a:lnTo>
                  <a:pt x="500" y="1187"/>
                </a:lnTo>
                <a:lnTo>
                  <a:pt x="501" y="1189"/>
                </a:lnTo>
                <a:lnTo>
                  <a:pt x="502" y="1193"/>
                </a:lnTo>
                <a:lnTo>
                  <a:pt x="502" y="1193"/>
                </a:lnTo>
                <a:lnTo>
                  <a:pt x="506" y="1199"/>
                </a:lnTo>
                <a:lnTo>
                  <a:pt x="510" y="1204"/>
                </a:lnTo>
                <a:lnTo>
                  <a:pt x="515" y="1206"/>
                </a:lnTo>
                <a:lnTo>
                  <a:pt x="519" y="1210"/>
                </a:lnTo>
                <a:lnTo>
                  <a:pt x="519" y="1210"/>
                </a:lnTo>
                <a:lnTo>
                  <a:pt x="523" y="1213"/>
                </a:lnTo>
                <a:lnTo>
                  <a:pt x="527" y="1215"/>
                </a:lnTo>
                <a:lnTo>
                  <a:pt x="540" y="1216"/>
                </a:lnTo>
                <a:lnTo>
                  <a:pt x="540" y="1216"/>
                </a:lnTo>
                <a:lnTo>
                  <a:pt x="560" y="1215"/>
                </a:lnTo>
                <a:lnTo>
                  <a:pt x="582" y="1214"/>
                </a:lnTo>
                <a:lnTo>
                  <a:pt x="582" y="1214"/>
                </a:lnTo>
                <a:lnTo>
                  <a:pt x="586" y="1214"/>
                </a:lnTo>
                <a:lnTo>
                  <a:pt x="589" y="1211"/>
                </a:lnTo>
                <a:lnTo>
                  <a:pt x="592" y="1210"/>
                </a:lnTo>
                <a:lnTo>
                  <a:pt x="594" y="1206"/>
                </a:lnTo>
                <a:lnTo>
                  <a:pt x="595" y="1204"/>
                </a:lnTo>
                <a:lnTo>
                  <a:pt x="597" y="1200"/>
                </a:lnTo>
                <a:lnTo>
                  <a:pt x="595" y="1197"/>
                </a:lnTo>
                <a:lnTo>
                  <a:pt x="594" y="1192"/>
                </a:lnTo>
                <a:lnTo>
                  <a:pt x="594" y="1192"/>
                </a:lnTo>
                <a:lnTo>
                  <a:pt x="591" y="1186"/>
                </a:lnTo>
                <a:lnTo>
                  <a:pt x="588" y="1182"/>
                </a:lnTo>
                <a:lnTo>
                  <a:pt x="586" y="1179"/>
                </a:lnTo>
                <a:lnTo>
                  <a:pt x="582" y="1171"/>
                </a:lnTo>
                <a:lnTo>
                  <a:pt x="582" y="1171"/>
                </a:lnTo>
                <a:lnTo>
                  <a:pt x="574" y="1155"/>
                </a:lnTo>
                <a:lnTo>
                  <a:pt x="571" y="1147"/>
                </a:lnTo>
                <a:lnTo>
                  <a:pt x="571" y="1147"/>
                </a:lnTo>
                <a:lnTo>
                  <a:pt x="569" y="1138"/>
                </a:lnTo>
                <a:lnTo>
                  <a:pt x="566" y="1131"/>
                </a:lnTo>
                <a:lnTo>
                  <a:pt x="563" y="1129"/>
                </a:lnTo>
                <a:lnTo>
                  <a:pt x="563" y="1129"/>
                </a:lnTo>
                <a:lnTo>
                  <a:pt x="563" y="1119"/>
                </a:lnTo>
                <a:lnTo>
                  <a:pt x="563" y="1095"/>
                </a:lnTo>
                <a:lnTo>
                  <a:pt x="564" y="1061"/>
                </a:lnTo>
                <a:lnTo>
                  <a:pt x="566" y="1042"/>
                </a:lnTo>
                <a:lnTo>
                  <a:pt x="570" y="1025"/>
                </a:lnTo>
                <a:lnTo>
                  <a:pt x="570" y="1025"/>
                </a:lnTo>
                <a:lnTo>
                  <a:pt x="576" y="993"/>
                </a:lnTo>
                <a:lnTo>
                  <a:pt x="578" y="967"/>
                </a:lnTo>
                <a:lnTo>
                  <a:pt x="582" y="940"/>
                </a:lnTo>
                <a:lnTo>
                  <a:pt x="582" y="940"/>
                </a:lnTo>
                <a:lnTo>
                  <a:pt x="592" y="904"/>
                </a:lnTo>
                <a:lnTo>
                  <a:pt x="600" y="866"/>
                </a:lnTo>
                <a:lnTo>
                  <a:pt x="600" y="866"/>
                </a:lnTo>
                <a:lnTo>
                  <a:pt x="605" y="837"/>
                </a:lnTo>
                <a:lnTo>
                  <a:pt x="605" y="837"/>
                </a:lnTo>
                <a:lnTo>
                  <a:pt x="608" y="837"/>
                </a:lnTo>
                <a:lnTo>
                  <a:pt x="610" y="837"/>
                </a:lnTo>
                <a:lnTo>
                  <a:pt x="612" y="837"/>
                </a:lnTo>
                <a:lnTo>
                  <a:pt x="612" y="837"/>
                </a:lnTo>
                <a:lnTo>
                  <a:pt x="615" y="835"/>
                </a:lnTo>
                <a:lnTo>
                  <a:pt x="616" y="831"/>
                </a:lnTo>
                <a:lnTo>
                  <a:pt x="617" y="826"/>
                </a:lnTo>
                <a:lnTo>
                  <a:pt x="616" y="824"/>
                </a:lnTo>
                <a:lnTo>
                  <a:pt x="616" y="824"/>
                </a:lnTo>
                <a:lnTo>
                  <a:pt x="615" y="821"/>
                </a:lnTo>
                <a:lnTo>
                  <a:pt x="614" y="819"/>
                </a:lnTo>
                <a:lnTo>
                  <a:pt x="612" y="815"/>
                </a:lnTo>
                <a:lnTo>
                  <a:pt x="612" y="815"/>
                </a:lnTo>
                <a:lnTo>
                  <a:pt x="614" y="791"/>
                </a:lnTo>
                <a:lnTo>
                  <a:pt x="614" y="791"/>
                </a:lnTo>
                <a:lnTo>
                  <a:pt x="612" y="781"/>
                </a:lnTo>
                <a:lnTo>
                  <a:pt x="611" y="778"/>
                </a:lnTo>
                <a:lnTo>
                  <a:pt x="611" y="778"/>
                </a:lnTo>
                <a:lnTo>
                  <a:pt x="614" y="763"/>
                </a:lnTo>
                <a:lnTo>
                  <a:pt x="620" y="730"/>
                </a:lnTo>
                <a:lnTo>
                  <a:pt x="627" y="699"/>
                </a:lnTo>
                <a:lnTo>
                  <a:pt x="631" y="689"/>
                </a:lnTo>
                <a:lnTo>
                  <a:pt x="633" y="687"/>
                </a:lnTo>
                <a:lnTo>
                  <a:pt x="634" y="685"/>
                </a:lnTo>
                <a:lnTo>
                  <a:pt x="634" y="685"/>
                </a:lnTo>
                <a:lnTo>
                  <a:pt x="638" y="688"/>
                </a:lnTo>
                <a:lnTo>
                  <a:pt x="642" y="693"/>
                </a:lnTo>
                <a:lnTo>
                  <a:pt x="651" y="705"/>
                </a:lnTo>
                <a:lnTo>
                  <a:pt x="660" y="719"/>
                </a:lnTo>
                <a:lnTo>
                  <a:pt x="665" y="729"/>
                </a:lnTo>
                <a:lnTo>
                  <a:pt x="665" y="729"/>
                </a:lnTo>
                <a:lnTo>
                  <a:pt x="682" y="790"/>
                </a:lnTo>
                <a:lnTo>
                  <a:pt x="689" y="791"/>
                </a:lnTo>
                <a:lnTo>
                  <a:pt x="689" y="791"/>
                </a:lnTo>
                <a:lnTo>
                  <a:pt x="696" y="843"/>
                </a:lnTo>
                <a:lnTo>
                  <a:pt x="702" y="883"/>
                </a:lnTo>
                <a:lnTo>
                  <a:pt x="706" y="898"/>
                </a:lnTo>
                <a:lnTo>
                  <a:pt x="710" y="908"/>
                </a:lnTo>
                <a:lnTo>
                  <a:pt x="710" y="908"/>
                </a:lnTo>
                <a:lnTo>
                  <a:pt x="716" y="920"/>
                </a:lnTo>
                <a:lnTo>
                  <a:pt x="722" y="934"/>
                </a:lnTo>
                <a:lnTo>
                  <a:pt x="725" y="950"/>
                </a:lnTo>
                <a:lnTo>
                  <a:pt x="729" y="968"/>
                </a:lnTo>
                <a:lnTo>
                  <a:pt x="729" y="968"/>
                </a:lnTo>
                <a:lnTo>
                  <a:pt x="744" y="1036"/>
                </a:lnTo>
                <a:lnTo>
                  <a:pt x="752" y="1076"/>
                </a:lnTo>
                <a:lnTo>
                  <a:pt x="756" y="1104"/>
                </a:lnTo>
                <a:lnTo>
                  <a:pt x="756" y="1104"/>
                </a:lnTo>
                <a:lnTo>
                  <a:pt x="757" y="1113"/>
                </a:lnTo>
                <a:lnTo>
                  <a:pt x="757" y="1120"/>
                </a:lnTo>
                <a:lnTo>
                  <a:pt x="755" y="1131"/>
                </a:lnTo>
                <a:lnTo>
                  <a:pt x="752" y="1137"/>
                </a:lnTo>
                <a:lnTo>
                  <a:pt x="751" y="1138"/>
                </a:lnTo>
                <a:lnTo>
                  <a:pt x="751" y="1138"/>
                </a:lnTo>
                <a:lnTo>
                  <a:pt x="750" y="1141"/>
                </a:lnTo>
                <a:lnTo>
                  <a:pt x="747" y="1151"/>
                </a:lnTo>
                <a:lnTo>
                  <a:pt x="747" y="1151"/>
                </a:lnTo>
                <a:lnTo>
                  <a:pt x="742" y="1171"/>
                </a:lnTo>
                <a:lnTo>
                  <a:pt x="741" y="1183"/>
                </a:lnTo>
                <a:lnTo>
                  <a:pt x="741" y="1192"/>
                </a:lnTo>
                <a:lnTo>
                  <a:pt x="741" y="1192"/>
                </a:lnTo>
                <a:lnTo>
                  <a:pt x="744" y="1198"/>
                </a:lnTo>
                <a:lnTo>
                  <a:pt x="746" y="1203"/>
                </a:lnTo>
                <a:lnTo>
                  <a:pt x="748" y="1206"/>
                </a:lnTo>
                <a:lnTo>
                  <a:pt x="748" y="1206"/>
                </a:lnTo>
                <a:lnTo>
                  <a:pt x="764" y="1211"/>
                </a:lnTo>
                <a:lnTo>
                  <a:pt x="778" y="1215"/>
                </a:lnTo>
                <a:lnTo>
                  <a:pt x="784" y="1216"/>
                </a:lnTo>
                <a:lnTo>
                  <a:pt x="789" y="1216"/>
                </a:lnTo>
                <a:lnTo>
                  <a:pt x="789" y="1216"/>
                </a:lnTo>
                <a:lnTo>
                  <a:pt x="814" y="1215"/>
                </a:lnTo>
                <a:lnTo>
                  <a:pt x="826" y="1215"/>
                </a:lnTo>
                <a:lnTo>
                  <a:pt x="835" y="1214"/>
                </a:lnTo>
                <a:lnTo>
                  <a:pt x="835" y="1214"/>
                </a:lnTo>
                <a:lnTo>
                  <a:pt x="837" y="1213"/>
                </a:lnTo>
                <a:lnTo>
                  <a:pt x="838" y="1210"/>
                </a:lnTo>
                <a:lnTo>
                  <a:pt x="841" y="1204"/>
                </a:lnTo>
                <a:lnTo>
                  <a:pt x="841" y="1198"/>
                </a:lnTo>
                <a:lnTo>
                  <a:pt x="840" y="1196"/>
                </a:lnTo>
                <a:lnTo>
                  <a:pt x="838" y="1193"/>
                </a:lnTo>
                <a:lnTo>
                  <a:pt x="838" y="1193"/>
                </a:lnTo>
                <a:lnTo>
                  <a:pt x="835" y="1192"/>
                </a:lnTo>
                <a:lnTo>
                  <a:pt x="831" y="1191"/>
                </a:lnTo>
                <a:lnTo>
                  <a:pt x="826" y="1187"/>
                </a:lnTo>
                <a:lnTo>
                  <a:pt x="823" y="1177"/>
                </a:lnTo>
                <a:lnTo>
                  <a:pt x="823" y="1177"/>
                </a:lnTo>
                <a:lnTo>
                  <a:pt x="816" y="1165"/>
                </a:lnTo>
                <a:lnTo>
                  <a:pt x="810" y="1155"/>
                </a:lnTo>
                <a:lnTo>
                  <a:pt x="804" y="1143"/>
                </a:lnTo>
                <a:lnTo>
                  <a:pt x="804" y="1143"/>
                </a:lnTo>
                <a:lnTo>
                  <a:pt x="802" y="1138"/>
                </a:lnTo>
                <a:lnTo>
                  <a:pt x="799" y="1134"/>
                </a:lnTo>
                <a:lnTo>
                  <a:pt x="799" y="1134"/>
                </a:lnTo>
                <a:lnTo>
                  <a:pt x="796" y="1130"/>
                </a:lnTo>
                <a:lnTo>
                  <a:pt x="793" y="1130"/>
                </a:lnTo>
                <a:lnTo>
                  <a:pt x="793" y="1130"/>
                </a:lnTo>
                <a:lnTo>
                  <a:pt x="798" y="1010"/>
                </a:lnTo>
                <a:lnTo>
                  <a:pt x="798" y="1010"/>
                </a:lnTo>
                <a:lnTo>
                  <a:pt x="798" y="996"/>
                </a:lnTo>
                <a:lnTo>
                  <a:pt x="799" y="976"/>
                </a:lnTo>
                <a:lnTo>
                  <a:pt x="798" y="965"/>
                </a:lnTo>
                <a:lnTo>
                  <a:pt x="797" y="953"/>
                </a:lnTo>
                <a:lnTo>
                  <a:pt x="795" y="939"/>
                </a:lnTo>
                <a:lnTo>
                  <a:pt x="791" y="926"/>
                </a:lnTo>
                <a:lnTo>
                  <a:pt x="791" y="926"/>
                </a:lnTo>
                <a:lnTo>
                  <a:pt x="785" y="898"/>
                </a:lnTo>
                <a:lnTo>
                  <a:pt x="780" y="875"/>
                </a:lnTo>
                <a:lnTo>
                  <a:pt x="778" y="853"/>
                </a:lnTo>
                <a:lnTo>
                  <a:pt x="778" y="853"/>
                </a:lnTo>
                <a:lnTo>
                  <a:pt x="780" y="852"/>
                </a:lnTo>
                <a:lnTo>
                  <a:pt x="781" y="851"/>
                </a:lnTo>
                <a:lnTo>
                  <a:pt x="781" y="848"/>
                </a:lnTo>
                <a:lnTo>
                  <a:pt x="781" y="848"/>
                </a:lnTo>
                <a:lnTo>
                  <a:pt x="779" y="834"/>
                </a:lnTo>
                <a:lnTo>
                  <a:pt x="776" y="823"/>
                </a:lnTo>
                <a:lnTo>
                  <a:pt x="776" y="823"/>
                </a:lnTo>
                <a:lnTo>
                  <a:pt x="779" y="825"/>
                </a:lnTo>
                <a:lnTo>
                  <a:pt x="780" y="825"/>
                </a:lnTo>
                <a:lnTo>
                  <a:pt x="782" y="825"/>
                </a:lnTo>
                <a:lnTo>
                  <a:pt x="782" y="825"/>
                </a:lnTo>
                <a:lnTo>
                  <a:pt x="782" y="824"/>
                </a:lnTo>
                <a:lnTo>
                  <a:pt x="782" y="820"/>
                </a:lnTo>
                <a:lnTo>
                  <a:pt x="780" y="812"/>
                </a:lnTo>
                <a:lnTo>
                  <a:pt x="775" y="799"/>
                </a:lnTo>
                <a:lnTo>
                  <a:pt x="775" y="799"/>
                </a:lnTo>
                <a:lnTo>
                  <a:pt x="778" y="799"/>
                </a:lnTo>
                <a:lnTo>
                  <a:pt x="779" y="799"/>
                </a:lnTo>
                <a:lnTo>
                  <a:pt x="780" y="798"/>
                </a:lnTo>
                <a:lnTo>
                  <a:pt x="780" y="798"/>
                </a:lnTo>
                <a:lnTo>
                  <a:pt x="780" y="795"/>
                </a:lnTo>
                <a:lnTo>
                  <a:pt x="779" y="789"/>
                </a:lnTo>
                <a:lnTo>
                  <a:pt x="776" y="779"/>
                </a:lnTo>
                <a:lnTo>
                  <a:pt x="776" y="779"/>
                </a:lnTo>
                <a:lnTo>
                  <a:pt x="774" y="762"/>
                </a:lnTo>
                <a:lnTo>
                  <a:pt x="774" y="762"/>
                </a:lnTo>
                <a:lnTo>
                  <a:pt x="774" y="746"/>
                </a:lnTo>
                <a:lnTo>
                  <a:pt x="775" y="705"/>
                </a:lnTo>
                <a:lnTo>
                  <a:pt x="775" y="705"/>
                </a:lnTo>
                <a:lnTo>
                  <a:pt x="775" y="693"/>
                </a:lnTo>
                <a:lnTo>
                  <a:pt x="774" y="680"/>
                </a:lnTo>
                <a:lnTo>
                  <a:pt x="772" y="670"/>
                </a:lnTo>
                <a:lnTo>
                  <a:pt x="769" y="659"/>
                </a:lnTo>
                <a:lnTo>
                  <a:pt x="764" y="642"/>
                </a:lnTo>
                <a:lnTo>
                  <a:pt x="762" y="633"/>
                </a:lnTo>
                <a:lnTo>
                  <a:pt x="762" y="633"/>
                </a:lnTo>
                <a:lnTo>
                  <a:pt x="762" y="616"/>
                </a:lnTo>
                <a:lnTo>
                  <a:pt x="762" y="616"/>
                </a:lnTo>
                <a:lnTo>
                  <a:pt x="767" y="544"/>
                </a:lnTo>
                <a:lnTo>
                  <a:pt x="778" y="538"/>
                </a:lnTo>
                <a:lnTo>
                  <a:pt x="778" y="538"/>
                </a:lnTo>
                <a:lnTo>
                  <a:pt x="772" y="507"/>
                </a:lnTo>
                <a:lnTo>
                  <a:pt x="769" y="481"/>
                </a:lnTo>
                <a:lnTo>
                  <a:pt x="768" y="470"/>
                </a:lnTo>
                <a:lnTo>
                  <a:pt x="768" y="463"/>
                </a:lnTo>
                <a:lnTo>
                  <a:pt x="768" y="463"/>
                </a:lnTo>
                <a:lnTo>
                  <a:pt x="770" y="448"/>
                </a:lnTo>
                <a:lnTo>
                  <a:pt x="774" y="430"/>
                </a:lnTo>
                <a:lnTo>
                  <a:pt x="775" y="412"/>
                </a:lnTo>
                <a:lnTo>
                  <a:pt x="775" y="405"/>
                </a:lnTo>
                <a:lnTo>
                  <a:pt x="774" y="399"/>
                </a:lnTo>
                <a:lnTo>
                  <a:pt x="774" y="399"/>
                </a:lnTo>
                <a:lnTo>
                  <a:pt x="770" y="388"/>
                </a:lnTo>
                <a:lnTo>
                  <a:pt x="764" y="377"/>
                </a:lnTo>
                <a:lnTo>
                  <a:pt x="761" y="372"/>
                </a:lnTo>
                <a:lnTo>
                  <a:pt x="755" y="367"/>
                </a:lnTo>
                <a:lnTo>
                  <a:pt x="748" y="362"/>
                </a:lnTo>
                <a:lnTo>
                  <a:pt x="741" y="357"/>
                </a:lnTo>
                <a:lnTo>
                  <a:pt x="741" y="357"/>
                </a:lnTo>
                <a:lnTo>
                  <a:pt x="729" y="350"/>
                </a:lnTo>
                <a:lnTo>
                  <a:pt x="721" y="344"/>
                </a:lnTo>
                <a:lnTo>
                  <a:pt x="713" y="339"/>
                </a:lnTo>
                <a:lnTo>
                  <a:pt x="700" y="337"/>
                </a:lnTo>
                <a:lnTo>
                  <a:pt x="700" y="337"/>
                </a:lnTo>
                <a:lnTo>
                  <a:pt x="670" y="333"/>
                </a:lnTo>
                <a:lnTo>
                  <a:pt x="657" y="332"/>
                </a:lnTo>
                <a:lnTo>
                  <a:pt x="649" y="333"/>
                </a:lnTo>
                <a:lnTo>
                  <a:pt x="649" y="333"/>
                </a:lnTo>
                <a:lnTo>
                  <a:pt x="639" y="334"/>
                </a:lnTo>
                <a:lnTo>
                  <a:pt x="628" y="337"/>
                </a:lnTo>
                <a:lnTo>
                  <a:pt x="608" y="339"/>
                </a:lnTo>
                <a:lnTo>
                  <a:pt x="608" y="339"/>
                </a:lnTo>
                <a:lnTo>
                  <a:pt x="593" y="342"/>
                </a:lnTo>
                <a:lnTo>
                  <a:pt x="586" y="343"/>
                </a:lnTo>
                <a:lnTo>
                  <a:pt x="581" y="344"/>
                </a:lnTo>
                <a:lnTo>
                  <a:pt x="581" y="344"/>
                </a:lnTo>
                <a:lnTo>
                  <a:pt x="569" y="348"/>
                </a:lnTo>
                <a:lnTo>
                  <a:pt x="559" y="351"/>
                </a:lnTo>
                <a:lnTo>
                  <a:pt x="555" y="351"/>
                </a:lnTo>
                <a:lnTo>
                  <a:pt x="555" y="351"/>
                </a:lnTo>
                <a:lnTo>
                  <a:pt x="548" y="350"/>
                </a:lnTo>
                <a:lnTo>
                  <a:pt x="548" y="350"/>
                </a:lnTo>
                <a:lnTo>
                  <a:pt x="536" y="349"/>
                </a:lnTo>
                <a:lnTo>
                  <a:pt x="521" y="349"/>
                </a:lnTo>
                <a:lnTo>
                  <a:pt x="521" y="349"/>
                </a:lnTo>
                <a:lnTo>
                  <a:pt x="509" y="350"/>
                </a:lnTo>
                <a:lnTo>
                  <a:pt x="503" y="351"/>
                </a:lnTo>
                <a:lnTo>
                  <a:pt x="498" y="354"/>
                </a:lnTo>
                <a:lnTo>
                  <a:pt x="498" y="354"/>
                </a:lnTo>
                <a:lnTo>
                  <a:pt x="491" y="357"/>
                </a:lnTo>
                <a:lnTo>
                  <a:pt x="482" y="360"/>
                </a:lnTo>
                <a:lnTo>
                  <a:pt x="467" y="363"/>
                </a:lnTo>
                <a:lnTo>
                  <a:pt x="467" y="363"/>
                </a:lnTo>
                <a:lnTo>
                  <a:pt x="440" y="369"/>
                </a:lnTo>
                <a:lnTo>
                  <a:pt x="416" y="373"/>
                </a:lnTo>
                <a:lnTo>
                  <a:pt x="401" y="374"/>
                </a:lnTo>
                <a:lnTo>
                  <a:pt x="385" y="376"/>
                </a:lnTo>
                <a:lnTo>
                  <a:pt x="385" y="376"/>
                </a:lnTo>
                <a:lnTo>
                  <a:pt x="331" y="376"/>
                </a:lnTo>
                <a:lnTo>
                  <a:pt x="315" y="376"/>
                </a:lnTo>
                <a:lnTo>
                  <a:pt x="310" y="374"/>
                </a:lnTo>
                <a:lnTo>
                  <a:pt x="308" y="373"/>
                </a:lnTo>
                <a:lnTo>
                  <a:pt x="308" y="373"/>
                </a:lnTo>
                <a:lnTo>
                  <a:pt x="303" y="357"/>
                </a:lnTo>
                <a:lnTo>
                  <a:pt x="303" y="357"/>
                </a:lnTo>
                <a:lnTo>
                  <a:pt x="300" y="345"/>
                </a:lnTo>
                <a:lnTo>
                  <a:pt x="298" y="334"/>
                </a:lnTo>
                <a:lnTo>
                  <a:pt x="298" y="334"/>
                </a:lnTo>
                <a:lnTo>
                  <a:pt x="298" y="335"/>
                </a:lnTo>
                <a:lnTo>
                  <a:pt x="298" y="335"/>
                </a:lnTo>
                <a:lnTo>
                  <a:pt x="308" y="335"/>
                </a:lnTo>
                <a:lnTo>
                  <a:pt x="308" y="335"/>
                </a:lnTo>
                <a:lnTo>
                  <a:pt x="312" y="335"/>
                </a:lnTo>
                <a:lnTo>
                  <a:pt x="317" y="334"/>
                </a:lnTo>
                <a:lnTo>
                  <a:pt x="322" y="332"/>
                </a:lnTo>
                <a:lnTo>
                  <a:pt x="326" y="328"/>
                </a:lnTo>
                <a:lnTo>
                  <a:pt x="327" y="327"/>
                </a:lnTo>
                <a:lnTo>
                  <a:pt x="327" y="327"/>
                </a:lnTo>
                <a:lnTo>
                  <a:pt x="356" y="346"/>
                </a:lnTo>
                <a:lnTo>
                  <a:pt x="377" y="361"/>
                </a:lnTo>
                <a:lnTo>
                  <a:pt x="385" y="366"/>
                </a:lnTo>
                <a:lnTo>
                  <a:pt x="390" y="368"/>
                </a:lnTo>
                <a:lnTo>
                  <a:pt x="390" y="368"/>
                </a:lnTo>
                <a:lnTo>
                  <a:pt x="396" y="368"/>
                </a:lnTo>
                <a:lnTo>
                  <a:pt x="400" y="368"/>
                </a:lnTo>
                <a:lnTo>
                  <a:pt x="410" y="363"/>
                </a:lnTo>
                <a:lnTo>
                  <a:pt x="410" y="363"/>
                </a:lnTo>
                <a:lnTo>
                  <a:pt x="427" y="352"/>
                </a:lnTo>
                <a:lnTo>
                  <a:pt x="453" y="333"/>
                </a:lnTo>
                <a:lnTo>
                  <a:pt x="497" y="301"/>
                </a:lnTo>
                <a:lnTo>
                  <a:pt x="497" y="301"/>
                </a:lnTo>
                <a:lnTo>
                  <a:pt x="504" y="295"/>
                </a:lnTo>
                <a:lnTo>
                  <a:pt x="507" y="294"/>
                </a:lnTo>
                <a:lnTo>
                  <a:pt x="509" y="294"/>
                </a:lnTo>
                <a:lnTo>
                  <a:pt x="509" y="294"/>
                </a:lnTo>
                <a:lnTo>
                  <a:pt x="525" y="294"/>
                </a:lnTo>
                <a:lnTo>
                  <a:pt x="534" y="294"/>
                </a:lnTo>
                <a:lnTo>
                  <a:pt x="540" y="293"/>
                </a:lnTo>
                <a:lnTo>
                  <a:pt x="540" y="293"/>
                </a:lnTo>
                <a:lnTo>
                  <a:pt x="541" y="290"/>
                </a:lnTo>
                <a:lnTo>
                  <a:pt x="542" y="287"/>
                </a:lnTo>
                <a:lnTo>
                  <a:pt x="543" y="283"/>
                </a:lnTo>
                <a:lnTo>
                  <a:pt x="544" y="282"/>
                </a:lnTo>
                <a:lnTo>
                  <a:pt x="544" y="282"/>
                </a:lnTo>
                <a:lnTo>
                  <a:pt x="551" y="282"/>
                </a:lnTo>
                <a:lnTo>
                  <a:pt x="553" y="282"/>
                </a:lnTo>
                <a:lnTo>
                  <a:pt x="555" y="283"/>
                </a:lnTo>
                <a:lnTo>
                  <a:pt x="555" y="283"/>
                </a:lnTo>
                <a:lnTo>
                  <a:pt x="559" y="287"/>
                </a:lnTo>
                <a:lnTo>
                  <a:pt x="564" y="290"/>
                </a:lnTo>
                <a:lnTo>
                  <a:pt x="569" y="294"/>
                </a:lnTo>
                <a:lnTo>
                  <a:pt x="572" y="295"/>
                </a:lnTo>
                <a:lnTo>
                  <a:pt x="572" y="295"/>
                </a:lnTo>
                <a:lnTo>
                  <a:pt x="572" y="294"/>
                </a:lnTo>
                <a:lnTo>
                  <a:pt x="572" y="293"/>
                </a:lnTo>
                <a:lnTo>
                  <a:pt x="570" y="287"/>
                </a:lnTo>
                <a:lnTo>
                  <a:pt x="568" y="281"/>
                </a:lnTo>
                <a:lnTo>
                  <a:pt x="568" y="281"/>
                </a:lnTo>
                <a:lnTo>
                  <a:pt x="574" y="287"/>
                </a:lnTo>
                <a:lnTo>
                  <a:pt x="580" y="292"/>
                </a:lnTo>
                <a:lnTo>
                  <a:pt x="582" y="293"/>
                </a:lnTo>
                <a:lnTo>
                  <a:pt x="585" y="294"/>
                </a:lnTo>
                <a:lnTo>
                  <a:pt x="585" y="294"/>
                </a:lnTo>
                <a:lnTo>
                  <a:pt x="587" y="294"/>
                </a:lnTo>
                <a:lnTo>
                  <a:pt x="589" y="293"/>
                </a:lnTo>
                <a:lnTo>
                  <a:pt x="589" y="292"/>
                </a:lnTo>
                <a:lnTo>
                  <a:pt x="589" y="292"/>
                </a:lnTo>
                <a:lnTo>
                  <a:pt x="592" y="292"/>
                </a:lnTo>
                <a:lnTo>
                  <a:pt x="594" y="292"/>
                </a:lnTo>
                <a:lnTo>
                  <a:pt x="594" y="288"/>
                </a:lnTo>
                <a:lnTo>
                  <a:pt x="594" y="288"/>
                </a:lnTo>
                <a:lnTo>
                  <a:pt x="592" y="281"/>
                </a:lnTo>
                <a:lnTo>
                  <a:pt x="586" y="271"/>
                </a:lnTo>
                <a:lnTo>
                  <a:pt x="577" y="258"/>
                </a:lnTo>
                <a:lnTo>
                  <a:pt x="577" y="258"/>
                </a:lnTo>
                <a:lnTo>
                  <a:pt x="549" y="253"/>
                </a:lnTo>
                <a:lnTo>
                  <a:pt x="549" y="253"/>
                </a:lnTo>
                <a:lnTo>
                  <a:pt x="536" y="252"/>
                </a:lnTo>
                <a:lnTo>
                  <a:pt x="530" y="252"/>
                </a:lnTo>
                <a:lnTo>
                  <a:pt x="525" y="253"/>
                </a:lnTo>
                <a:lnTo>
                  <a:pt x="525" y="253"/>
                </a:lnTo>
                <a:lnTo>
                  <a:pt x="507" y="258"/>
                </a:lnTo>
                <a:lnTo>
                  <a:pt x="497" y="261"/>
                </a:lnTo>
                <a:lnTo>
                  <a:pt x="489" y="264"/>
                </a:lnTo>
                <a:lnTo>
                  <a:pt x="489" y="264"/>
                </a:lnTo>
                <a:lnTo>
                  <a:pt x="441" y="286"/>
                </a:lnTo>
                <a:lnTo>
                  <a:pt x="393" y="306"/>
                </a:lnTo>
                <a:lnTo>
                  <a:pt x="393" y="306"/>
                </a:lnTo>
                <a:lnTo>
                  <a:pt x="389" y="309"/>
                </a:lnTo>
                <a:lnTo>
                  <a:pt x="384" y="305"/>
                </a:lnTo>
                <a:lnTo>
                  <a:pt x="384" y="305"/>
                </a:lnTo>
                <a:lnTo>
                  <a:pt x="372" y="297"/>
                </a:lnTo>
                <a:lnTo>
                  <a:pt x="366" y="292"/>
                </a:lnTo>
                <a:lnTo>
                  <a:pt x="366" y="292"/>
                </a:lnTo>
                <a:lnTo>
                  <a:pt x="366" y="290"/>
                </a:lnTo>
                <a:lnTo>
                  <a:pt x="366" y="289"/>
                </a:lnTo>
                <a:lnTo>
                  <a:pt x="362" y="286"/>
                </a:lnTo>
                <a:lnTo>
                  <a:pt x="362" y="286"/>
                </a:lnTo>
                <a:lnTo>
                  <a:pt x="325" y="250"/>
                </a:lnTo>
                <a:lnTo>
                  <a:pt x="325" y="250"/>
                </a:lnTo>
                <a:lnTo>
                  <a:pt x="304" y="224"/>
                </a:lnTo>
                <a:lnTo>
                  <a:pt x="304" y="224"/>
                </a:lnTo>
                <a:lnTo>
                  <a:pt x="294" y="216"/>
                </a:lnTo>
                <a:lnTo>
                  <a:pt x="294" y="216"/>
                </a:lnTo>
                <a:lnTo>
                  <a:pt x="293" y="205"/>
                </a:lnTo>
                <a:lnTo>
                  <a:pt x="293" y="205"/>
                </a:lnTo>
                <a:lnTo>
                  <a:pt x="305" y="205"/>
                </a:lnTo>
                <a:lnTo>
                  <a:pt x="322" y="205"/>
                </a:lnTo>
                <a:lnTo>
                  <a:pt x="322" y="205"/>
                </a:lnTo>
                <a:lnTo>
                  <a:pt x="328" y="204"/>
                </a:lnTo>
                <a:lnTo>
                  <a:pt x="329" y="203"/>
                </a:lnTo>
                <a:lnTo>
                  <a:pt x="332" y="199"/>
                </a:lnTo>
                <a:lnTo>
                  <a:pt x="332" y="199"/>
                </a:lnTo>
                <a:lnTo>
                  <a:pt x="334" y="191"/>
                </a:lnTo>
                <a:lnTo>
                  <a:pt x="338" y="179"/>
                </a:lnTo>
                <a:lnTo>
                  <a:pt x="342" y="162"/>
                </a:lnTo>
                <a:lnTo>
                  <a:pt x="342" y="162"/>
                </a:lnTo>
                <a:lnTo>
                  <a:pt x="344" y="158"/>
                </a:lnTo>
                <a:lnTo>
                  <a:pt x="345" y="157"/>
                </a:lnTo>
                <a:lnTo>
                  <a:pt x="348" y="157"/>
                </a:lnTo>
                <a:lnTo>
                  <a:pt x="348" y="157"/>
                </a:lnTo>
                <a:lnTo>
                  <a:pt x="350" y="157"/>
                </a:lnTo>
                <a:lnTo>
                  <a:pt x="351" y="156"/>
                </a:lnTo>
                <a:lnTo>
                  <a:pt x="353" y="154"/>
                </a:lnTo>
                <a:lnTo>
                  <a:pt x="354" y="151"/>
                </a:lnTo>
                <a:lnTo>
                  <a:pt x="354" y="151"/>
                </a:lnTo>
                <a:lnTo>
                  <a:pt x="353" y="141"/>
                </a:lnTo>
                <a:lnTo>
                  <a:pt x="351" y="135"/>
                </a:lnTo>
                <a:lnTo>
                  <a:pt x="351" y="135"/>
                </a:lnTo>
                <a:lnTo>
                  <a:pt x="367" y="130"/>
                </a:lnTo>
                <a:lnTo>
                  <a:pt x="380" y="126"/>
                </a:lnTo>
                <a:lnTo>
                  <a:pt x="389" y="124"/>
                </a:lnTo>
                <a:lnTo>
                  <a:pt x="389" y="124"/>
                </a:lnTo>
                <a:lnTo>
                  <a:pt x="394" y="120"/>
                </a:lnTo>
                <a:lnTo>
                  <a:pt x="395" y="118"/>
                </a:lnTo>
                <a:lnTo>
                  <a:pt x="395" y="117"/>
                </a:lnTo>
                <a:lnTo>
                  <a:pt x="393" y="114"/>
                </a:lnTo>
                <a:lnTo>
                  <a:pt x="393" y="114"/>
                </a:lnTo>
                <a:lnTo>
                  <a:pt x="372" y="106"/>
                </a:lnTo>
                <a:lnTo>
                  <a:pt x="354" y="99"/>
                </a:lnTo>
                <a:lnTo>
                  <a:pt x="354" y="99"/>
                </a:lnTo>
                <a:lnTo>
                  <a:pt x="354" y="62"/>
                </a:lnTo>
                <a:lnTo>
                  <a:pt x="354" y="62"/>
                </a:lnTo>
                <a:lnTo>
                  <a:pt x="351" y="57"/>
                </a:lnTo>
                <a:lnTo>
                  <a:pt x="348" y="49"/>
                </a:lnTo>
                <a:lnTo>
                  <a:pt x="342" y="39"/>
                </a:lnTo>
                <a:lnTo>
                  <a:pt x="332" y="29"/>
                </a:lnTo>
                <a:lnTo>
                  <a:pt x="332" y="29"/>
                </a:lnTo>
                <a:lnTo>
                  <a:pt x="320" y="20"/>
                </a:lnTo>
                <a:lnTo>
                  <a:pt x="312" y="15"/>
                </a:lnTo>
                <a:lnTo>
                  <a:pt x="305" y="10"/>
                </a:lnTo>
                <a:lnTo>
                  <a:pt x="295" y="6"/>
                </a:lnTo>
                <a:lnTo>
                  <a:pt x="286" y="4"/>
                </a:lnTo>
                <a:lnTo>
                  <a:pt x="276" y="1"/>
                </a:lnTo>
                <a:lnTo>
                  <a:pt x="264" y="0"/>
                </a:lnTo>
                <a:lnTo>
                  <a:pt x="264" y="0"/>
                </a:lnTo>
                <a:lnTo>
                  <a:pt x="252" y="0"/>
                </a:lnTo>
                <a:lnTo>
                  <a:pt x="241" y="4"/>
                </a:lnTo>
                <a:lnTo>
                  <a:pt x="231" y="7"/>
                </a:lnTo>
                <a:lnTo>
                  <a:pt x="223" y="12"/>
                </a:lnTo>
                <a:lnTo>
                  <a:pt x="214" y="18"/>
                </a:lnTo>
                <a:lnTo>
                  <a:pt x="208" y="24"/>
                </a:lnTo>
                <a:lnTo>
                  <a:pt x="203" y="29"/>
                </a:lnTo>
                <a:lnTo>
                  <a:pt x="201" y="34"/>
                </a:lnTo>
                <a:lnTo>
                  <a:pt x="201" y="34"/>
                </a:lnTo>
                <a:lnTo>
                  <a:pt x="180" y="73"/>
                </a:lnTo>
                <a:lnTo>
                  <a:pt x="181" y="74"/>
                </a:lnTo>
                <a:lnTo>
                  <a:pt x="181" y="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3">
            <a:extLst>
              <a:ext uri="{FF2B5EF4-FFF2-40B4-BE49-F238E27FC236}">
                <a16:creationId xmlns:a16="http://schemas.microsoft.com/office/drawing/2014/main" id="{733C5985-BE58-4C7F-8BC7-9F653FF84467}"/>
              </a:ext>
            </a:extLst>
          </p:cNvPr>
          <p:cNvSpPr>
            <a:spLocks/>
          </p:cNvSpPr>
          <p:nvPr/>
        </p:nvSpPr>
        <p:spPr bwMode="auto">
          <a:xfrm>
            <a:off x="945620" y="2773713"/>
            <a:ext cx="654297" cy="1604493"/>
          </a:xfrm>
          <a:custGeom>
            <a:avLst/>
            <a:gdLst>
              <a:gd name="T0" fmla="*/ 218 w 513"/>
              <a:gd name="T1" fmla="*/ 157 h 1258"/>
              <a:gd name="T2" fmla="*/ 213 w 513"/>
              <a:gd name="T3" fmla="*/ 117 h 1258"/>
              <a:gd name="T4" fmla="*/ 256 w 513"/>
              <a:gd name="T5" fmla="*/ 23 h 1258"/>
              <a:gd name="T6" fmla="*/ 326 w 513"/>
              <a:gd name="T7" fmla="*/ 5 h 1258"/>
              <a:gd name="T8" fmla="*/ 398 w 513"/>
              <a:gd name="T9" fmla="*/ 4 h 1258"/>
              <a:gd name="T10" fmla="*/ 409 w 513"/>
              <a:gd name="T11" fmla="*/ 71 h 1258"/>
              <a:gd name="T12" fmla="*/ 420 w 513"/>
              <a:gd name="T13" fmla="*/ 153 h 1258"/>
              <a:gd name="T14" fmla="*/ 397 w 513"/>
              <a:gd name="T15" fmla="*/ 212 h 1258"/>
              <a:gd name="T16" fmla="*/ 348 w 513"/>
              <a:gd name="T17" fmla="*/ 220 h 1258"/>
              <a:gd name="T18" fmla="*/ 368 w 513"/>
              <a:gd name="T19" fmla="*/ 310 h 1258"/>
              <a:gd name="T20" fmla="*/ 356 w 513"/>
              <a:gd name="T21" fmla="*/ 376 h 1258"/>
              <a:gd name="T22" fmla="*/ 422 w 513"/>
              <a:gd name="T23" fmla="*/ 281 h 1258"/>
              <a:gd name="T24" fmla="*/ 456 w 513"/>
              <a:gd name="T25" fmla="*/ 248 h 1258"/>
              <a:gd name="T26" fmla="*/ 443 w 513"/>
              <a:gd name="T27" fmla="*/ 280 h 1258"/>
              <a:gd name="T28" fmla="*/ 460 w 513"/>
              <a:gd name="T29" fmla="*/ 264 h 1258"/>
              <a:gd name="T30" fmla="*/ 476 w 513"/>
              <a:gd name="T31" fmla="*/ 265 h 1258"/>
              <a:gd name="T32" fmla="*/ 473 w 513"/>
              <a:gd name="T33" fmla="*/ 271 h 1258"/>
              <a:gd name="T34" fmla="*/ 481 w 513"/>
              <a:gd name="T35" fmla="*/ 292 h 1258"/>
              <a:gd name="T36" fmla="*/ 494 w 513"/>
              <a:gd name="T37" fmla="*/ 296 h 1258"/>
              <a:gd name="T38" fmla="*/ 496 w 513"/>
              <a:gd name="T39" fmla="*/ 316 h 1258"/>
              <a:gd name="T40" fmla="*/ 496 w 513"/>
              <a:gd name="T41" fmla="*/ 325 h 1258"/>
              <a:gd name="T42" fmla="*/ 512 w 513"/>
              <a:gd name="T43" fmla="*/ 341 h 1258"/>
              <a:gd name="T44" fmla="*/ 489 w 513"/>
              <a:gd name="T45" fmla="*/ 348 h 1258"/>
              <a:gd name="T46" fmla="*/ 513 w 513"/>
              <a:gd name="T47" fmla="*/ 362 h 1258"/>
              <a:gd name="T48" fmla="*/ 498 w 513"/>
              <a:gd name="T49" fmla="*/ 366 h 1258"/>
              <a:gd name="T50" fmla="*/ 500 w 513"/>
              <a:gd name="T51" fmla="*/ 389 h 1258"/>
              <a:gd name="T52" fmla="*/ 475 w 513"/>
              <a:gd name="T53" fmla="*/ 396 h 1258"/>
              <a:gd name="T54" fmla="*/ 347 w 513"/>
              <a:gd name="T55" fmla="*/ 537 h 1258"/>
              <a:gd name="T56" fmla="*/ 324 w 513"/>
              <a:gd name="T57" fmla="*/ 550 h 1258"/>
              <a:gd name="T58" fmla="*/ 329 w 513"/>
              <a:gd name="T59" fmla="*/ 596 h 1258"/>
              <a:gd name="T60" fmla="*/ 371 w 513"/>
              <a:gd name="T61" fmla="*/ 823 h 1258"/>
              <a:gd name="T62" fmla="*/ 381 w 513"/>
              <a:gd name="T63" fmla="*/ 885 h 1258"/>
              <a:gd name="T64" fmla="*/ 351 w 513"/>
              <a:gd name="T65" fmla="*/ 1028 h 1258"/>
              <a:gd name="T66" fmla="*/ 354 w 513"/>
              <a:gd name="T67" fmla="*/ 1161 h 1258"/>
              <a:gd name="T68" fmla="*/ 410 w 513"/>
              <a:gd name="T69" fmla="*/ 1207 h 1258"/>
              <a:gd name="T70" fmla="*/ 471 w 513"/>
              <a:gd name="T71" fmla="*/ 1235 h 1258"/>
              <a:gd name="T72" fmla="*/ 396 w 513"/>
              <a:gd name="T73" fmla="*/ 1255 h 1258"/>
              <a:gd name="T74" fmla="*/ 255 w 513"/>
              <a:gd name="T75" fmla="*/ 1248 h 1258"/>
              <a:gd name="T76" fmla="*/ 252 w 513"/>
              <a:gd name="T77" fmla="*/ 1224 h 1258"/>
              <a:gd name="T78" fmla="*/ 279 w 513"/>
              <a:gd name="T79" fmla="*/ 1158 h 1258"/>
              <a:gd name="T80" fmla="*/ 280 w 513"/>
              <a:gd name="T81" fmla="*/ 961 h 1258"/>
              <a:gd name="T82" fmla="*/ 278 w 513"/>
              <a:gd name="T83" fmla="*/ 867 h 1258"/>
              <a:gd name="T84" fmla="*/ 244 w 513"/>
              <a:gd name="T85" fmla="*/ 907 h 1258"/>
              <a:gd name="T86" fmla="*/ 189 w 513"/>
              <a:gd name="T87" fmla="*/ 969 h 1258"/>
              <a:gd name="T88" fmla="*/ 103 w 513"/>
              <a:gd name="T89" fmla="*/ 1159 h 1258"/>
              <a:gd name="T90" fmla="*/ 132 w 513"/>
              <a:gd name="T91" fmla="*/ 1193 h 1258"/>
              <a:gd name="T92" fmla="*/ 200 w 513"/>
              <a:gd name="T93" fmla="*/ 1223 h 1258"/>
              <a:gd name="T94" fmla="*/ 216 w 513"/>
              <a:gd name="T95" fmla="*/ 1252 h 1258"/>
              <a:gd name="T96" fmla="*/ 26 w 513"/>
              <a:gd name="T97" fmla="*/ 1257 h 1258"/>
              <a:gd name="T98" fmla="*/ 1 w 513"/>
              <a:gd name="T99" fmla="*/ 1220 h 1258"/>
              <a:gd name="T100" fmla="*/ 25 w 513"/>
              <a:gd name="T101" fmla="*/ 1180 h 1258"/>
              <a:gd name="T102" fmla="*/ 42 w 513"/>
              <a:gd name="T103" fmla="*/ 1150 h 1258"/>
              <a:gd name="T104" fmla="*/ 84 w 513"/>
              <a:gd name="T105" fmla="*/ 997 h 1258"/>
              <a:gd name="T106" fmla="*/ 135 w 513"/>
              <a:gd name="T107" fmla="*/ 935 h 1258"/>
              <a:gd name="T108" fmla="*/ 139 w 513"/>
              <a:gd name="T109" fmla="*/ 861 h 1258"/>
              <a:gd name="T110" fmla="*/ 127 w 513"/>
              <a:gd name="T111" fmla="*/ 727 h 1258"/>
              <a:gd name="T112" fmla="*/ 125 w 513"/>
              <a:gd name="T113" fmla="*/ 584 h 1258"/>
              <a:gd name="T114" fmla="*/ 171 w 513"/>
              <a:gd name="T115" fmla="*/ 523 h 1258"/>
              <a:gd name="T116" fmla="*/ 147 w 513"/>
              <a:gd name="T117" fmla="*/ 492 h 1258"/>
              <a:gd name="T118" fmla="*/ 179 w 513"/>
              <a:gd name="T119" fmla="*/ 360 h 1258"/>
              <a:gd name="T120" fmla="*/ 249 w 513"/>
              <a:gd name="T121" fmla="*/ 224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3" h="1258">
                <a:moveTo>
                  <a:pt x="245" y="217"/>
                </a:moveTo>
                <a:lnTo>
                  <a:pt x="232" y="184"/>
                </a:lnTo>
                <a:lnTo>
                  <a:pt x="232" y="184"/>
                </a:lnTo>
                <a:lnTo>
                  <a:pt x="226" y="179"/>
                </a:lnTo>
                <a:lnTo>
                  <a:pt x="222" y="174"/>
                </a:lnTo>
                <a:lnTo>
                  <a:pt x="218" y="167"/>
                </a:lnTo>
                <a:lnTo>
                  <a:pt x="218" y="167"/>
                </a:lnTo>
                <a:lnTo>
                  <a:pt x="217" y="161"/>
                </a:lnTo>
                <a:lnTo>
                  <a:pt x="218" y="157"/>
                </a:lnTo>
                <a:lnTo>
                  <a:pt x="221" y="153"/>
                </a:lnTo>
                <a:lnTo>
                  <a:pt x="222" y="149"/>
                </a:lnTo>
                <a:lnTo>
                  <a:pt x="222" y="149"/>
                </a:lnTo>
                <a:lnTo>
                  <a:pt x="226" y="134"/>
                </a:lnTo>
                <a:lnTo>
                  <a:pt x="226" y="134"/>
                </a:lnTo>
                <a:lnTo>
                  <a:pt x="222" y="130"/>
                </a:lnTo>
                <a:lnTo>
                  <a:pt x="218" y="124"/>
                </a:lnTo>
                <a:lnTo>
                  <a:pt x="213" y="117"/>
                </a:lnTo>
                <a:lnTo>
                  <a:pt x="213" y="117"/>
                </a:lnTo>
                <a:lnTo>
                  <a:pt x="210" y="105"/>
                </a:lnTo>
                <a:lnTo>
                  <a:pt x="205" y="92"/>
                </a:lnTo>
                <a:lnTo>
                  <a:pt x="205" y="85"/>
                </a:lnTo>
                <a:lnTo>
                  <a:pt x="205" y="79"/>
                </a:lnTo>
                <a:lnTo>
                  <a:pt x="205" y="74"/>
                </a:lnTo>
                <a:lnTo>
                  <a:pt x="209" y="71"/>
                </a:lnTo>
                <a:lnTo>
                  <a:pt x="209" y="71"/>
                </a:lnTo>
                <a:lnTo>
                  <a:pt x="238" y="40"/>
                </a:lnTo>
                <a:lnTo>
                  <a:pt x="256" y="23"/>
                </a:lnTo>
                <a:lnTo>
                  <a:pt x="263" y="17"/>
                </a:lnTo>
                <a:lnTo>
                  <a:pt x="267" y="15"/>
                </a:lnTo>
                <a:lnTo>
                  <a:pt x="267" y="15"/>
                </a:lnTo>
                <a:lnTo>
                  <a:pt x="288" y="6"/>
                </a:lnTo>
                <a:lnTo>
                  <a:pt x="302" y="2"/>
                </a:lnTo>
                <a:lnTo>
                  <a:pt x="308" y="0"/>
                </a:lnTo>
                <a:lnTo>
                  <a:pt x="313" y="0"/>
                </a:lnTo>
                <a:lnTo>
                  <a:pt x="313" y="0"/>
                </a:lnTo>
                <a:lnTo>
                  <a:pt x="326" y="5"/>
                </a:lnTo>
                <a:lnTo>
                  <a:pt x="342" y="13"/>
                </a:lnTo>
                <a:lnTo>
                  <a:pt x="360" y="22"/>
                </a:lnTo>
                <a:lnTo>
                  <a:pt x="360" y="22"/>
                </a:lnTo>
                <a:lnTo>
                  <a:pt x="377" y="10"/>
                </a:lnTo>
                <a:lnTo>
                  <a:pt x="390" y="3"/>
                </a:lnTo>
                <a:lnTo>
                  <a:pt x="394" y="0"/>
                </a:lnTo>
                <a:lnTo>
                  <a:pt x="397" y="0"/>
                </a:lnTo>
                <a:lnTo>
                  <a:pt x="397" y="0"/>
                </a:lnTo>
                <a:lnTo>
                  <a:pt x="398" y="4"/>
                </a:lnTo>
                <a:lnTo>
                  <a:pt x="397" y="9"/>
                </a:lnTo>
                <a:lnTo>
                  <a:pt x="391" y="21"/>
                </a:lnTo>
                <a:lnTo>
                  <a:pt x="382" y="38"/>
                </a:lnTo>
                <a:lnTo>
                  <a:pt x="382" y="38"/>
                </a:lnTo>
                <a:lnTo>
                  <a:pt x="392" y="48"/>
                </a:lnTo>
                <a:lnTo>
                  <a:pt x="399" y="56"/>
                </a:lnTo>
                <a:lnTo>
                  <a:pt x="405" y="65"/>
                </a:lnTo>
                <a:lnTo>
                  <a:pt x="405" y="65"/>
                </a:lnTo>
                <a:lnTo>
                  <a:pt x="409" y="71"/>
                </a:lnTo>
                <a:lnTo>
                  <a:pt x="410" y="78"/>
                </a:lnTo>
                <a:lnTo>
                  <a:pt x="410" y="90"/>
                </a:lnTo>
                <a:lnTo>
                  <a:pt x="410" y="90"/>
                </a:lnTo>
                <a:lnTo>
                  <a:pt x="409" y="99"/>
                </a:lnTo>
                <a:lnTo>
                  <a:pt x="408" y="110"/>
                </a:lnTo>
                <a:lnTo>
                  <a:pt x="405" y="119"/>
                </a:lnTo>
                <a:lnTo>
                  <a:pt x="405" y="126"/>
                </a:lnTo>
                <a:lnTo>
                  <a:pt x="405" y="126"/>
                </a:lnTo>
                <a:lnTo>
                  <a:pt x="420" y="153"/>
                </a:lnTo>
                <a:lnTo>
                  <a:pt x="413" y="163"/>
                </a:lnTo>
                <a:lnTo>
                  <a:pt x="413" y="163"/>
                </a:lnTo>
                <a:lnTo>
                  <a:pt x="409" y="179"/>
                </a:lnTo>
                <a:lnTo>
                  <a:pt x="407" y="191"/>
                </a:lnTo>
                <a:lnTo>
                  <a:pt x="404" y="197"/>
                </a:lnTo>
                <a:lnTo>
                  <a:pt x="404" y="197"/>
                </a:lnTo>
                <a:lnTo>
                  <a:pt x="402" y="203"/>
                </a:lnTo>
                <a:lnTo>
                  <a:pt x="401" y="207"/>
                </a:lnTo>
                <a:lnTo>
                  <a:pt x="397" y="212"/>
                </a:lnTo>
                <a:lnTo>
                  <a:pt x="397" y="212"/>
                </a:lnTo>
                <a:lnTo>
                  <a:pt x="392" y="218"/>
                </a:lnTo>
                <a:lnTo>
                  <a:pt x="386" y="221"/>
                </a:lnTo>
                <a:lnTo>
                  <a:pt x="379" y="224"/>
                </a:lnTo>
                <a:lnTo>
                  <a:pt x="373" y="224"/>
                </a:lnTo>
                <a:lnTo>
                  <a:pt x="373" y="224"/>
                </a:lnTo>
                <a:lnTo>
                  <a:pt x="358" y="221"/>
                </a:lnTo>
                <a:lnTo>
                  <a:pt x="352" y="220"/>
                </a:lnTo>
                <a:lnTo>
                  <a:pt x="348" y="220"/>
                </a:lnTo>
                <a:lnTo>
                  <a:pt x="348" y="220"/>
                </a:lnTo>
                <a:lnTo>
                  <a:pt x="345" y="225"/>
                </a:lnTo>
                <a:lnTo>
                  <a:pt x="340" y="236"/>
                </a:lnTo>
                <a:lnTo>
                  <a:pt x="334" y="249"/>
                </a:lnTo>
                <a:lnTo>
                  <a:pt x="334" y="249"/>
                </a:lnTo>
                <a:lnTo>
                  <a:pt x="348" y="271"/>
                </a:lnTo>
                <a:lnTo>
                  <a:pt x="359" y="291"/>
                </a:lnTo>
                <a:lnTo>
                  <a:pt x="364" y="300"/>
                </a:lnTo>
                <a:lnTo>
                  <a:pt x="368" y="310"/>
                </a:lnTo>
                <a:lnTo>
                  <a:pt x="368" y="310"/>
                </a:lnTo>
                <a:lnTo>
                  <a:pt x="370" y="320"/>
                </a:lnTo>
                <a:lnTo>
                  <a:pt x="371" y="331"/>
                </a:lnTo>
                <a:lnTo>
                  <a:pt x="373" y="355"/>
                </a:lnTo>
                <a:lnTo>
                  <a:pt x="371" y="375"/>
                </a:lnTo>
                <a:lnTo>
                  <a:pt x="371" y="382"/>
                </a:lnTo>
                <a:lnTo>
                  <a:pt x="364" y="376"/>
                </a:lnTo>
                <a:lnTo>
                  <a:pt x="360" y="387"/>
                </a:lnTo>
                <a:lnTo>
                  <a:pt x="356" y="376"/>
                </a:lnTo>
                <a:lnTo>
                  <a:pt x="357" y="396"/>
                </a:lnTo>
                <a:lnTo>
                  <a:pt x="416" y="378"/>
                </a:lnTo>
                <a:lnTo>
                  <a:pt x="427" y="354"/>
                </a:lnTo>
                <a:lnTo>
                  <a:pt x="427" y="354"/>
                </a:lnTo>
                <a:lnTo>
                  <a:pt x="422" y="313"/>
                </a:lnTo>
                <a:lnTo>
                  <a:pt x="422" y="313"/>
                </a:lnTo>
                <a:lnTo>
                  <a:pt x="422" y="302"/>
                </a:lnTo>
                <a:lnTo>
                  <a:pt x="422" y="291"/>
                </a:lnTo>
                <a:lnTo>
                  <a:pt x="422" y="281"/>
                </a:lnTo>
                <a:lnTo>
                  <a:pt x="428" y="275"/>
                </a:lnTo>
                <a:lnTo>
                  <a:pt x="428" y="275"/>
                </a:lnTo>
                <a:lnTo>
                  <a:pt x="433" y="266"/>
                </a:lnTo>
                <a:lnTo>
                  <a:pt x="437" y="259"/>
                </a:lnTo>
                <a:lnTo>
                  <a:pt x="441" y="254"/>
                </a:lnTo>
                <a:lnTo>
                  <a:pt x="441" y="254"/>
                </a:lnTo>
                <a:lnTo>
                  <a:pt x="448" y="248"/>
                </a:lnTo>
                <a:lnTo>
                  <a:pt x="453" y="247"/>
                </a:lnTo>
                <a:lnTo>
                  <a:pt x="456" y="248"/>
                </a:lnTo>
                <a:lnTo>
                  <a:pt x="456" y="248"/>
                </a:lnTo>
                <a:lnTo>
                  <a:pt x="458" y="249"/>
                </a:lnTo>
                <a:lnTo>
                  <a:pt x="458" y="252"/>
                </a:lnTo>
                <a:lnTo>
                  <a:pt x="458" y="256"/>
                </a:lnTo>
                <a:lnTo>
                  <a:pt x="453" y="264"/>
                </a:lnTo>
                <a:lnTo>
                  <a:pt x="453" y="264"/>
                </a:lnTo>
                <a:lnTo>
                  <a:pt x="448" y="271"/>
                </a:lnTo>
                <a:lnTo>
                  <a:pt x="444" y="276"/>
                </a:lnTo>
                <a:lnTo>
                  <a:pt x="443" y="280"/>
                </a:lnTo>
                <a:lnTo>
                  <a:pt x="443" y="280"/>
                </a:lnTo>
                <a:lnTo>
                  <a:pt x="444" y="288"/>
                </a:lnTo>
                <a:lnTo>
                  <a:pt x="444" y="296"/>
                </a:lnTo>
                <a:lnTo>
                  <a:pt x="444" y="296"/>
                </a:lnTo>
                <a:lnTo>
                  <a:pt x="448" y="285"/>
                </a:lnTo>
                <a:lnTo>
                  <a:pt x="453" y="271"/>
                </a:lnTo>
                <a:lnTo>
                  <a:pt x="453" y="271"/>
                </a:lnTo>
                <a:lnTo>
                  <a:pt x="456" y="268"/>
                </a:lnTo>
                <a:lnTo>
                  <a:pt x="460" y="264"/>
                </a:lnTo>
                <a:lnTo>
                  <a:pt x="465" y="260"/>
                </a:lnTo>
                <a:lnTo>
                  <a:pt x="467" y="259"/>
                </a:lnTo>
                <a:lnTo>
                  <a:pt x="467" y="259"/>
                </a:lnTo>
                <a:lnTo>
                  <a:pt x="475" y="259"/>
                </a:lnTo>
                <a:lnTo>
                  <a:pt x="477" y="260"/>
                </a:lnTo>
                <a:lnTo>
                  <a:pt x="479" y="262"/>
                </a:lnTo>
                <a:lnTo>
                  <a:pt x="479" y="262"/>
                </a:lnTo>
                <a:lnTo>
                  <a:pt x="478" y="263"/>
                </a:lnTo>
                <a:lnTo>
                  <a:pt x="476" y="265"/>
                </a:lnTo>
                <a:lnTo>
                  <a:pt x="472" y="268"/>
                </a:lnTo>
                <a:lnTo>
                  <a:pt x="469" y="271"/>
                </a:lnTo>
                <a:lnTo>
                  <a:pt x="469" y="271"/>
                </a:lnTo>
                <a:lnTo>
                  <a:pt x="467" y="275"/>
                </a:lnTo>
                <a:lnTo>
                  <a:pt x="467" y="280"/>
                </a:lnTo>
                <a:lnTo>
                  <a:pt x="467" y="285"/>
                </a:lnTo>
                <a:lnTo>
                  <a:pt x="467" y="285"/>
                </a:lnTo>
                <a:lnTo>
                  <a:pt x="471" y="276"/>
                </a:lnTo>
                <a:lnTo>
                  <a:pt x="473" y="271"/>
                </a:lnTo>
                <a:lnTo>
                  <a:pt x="476" y="268"/>
                </a:lnTo>
                <a:lnTo>
                  <a:pt x="476" y="268"/>
                </a:lnTo>
                <a:lnTo>
                  <a:pt x="479" y="268"/>
                </a:lnTo>
                <a:lnTo>
                  <a:pt x="482" y="268"/>
                </a:lnTo>
                <a:lnTo>
                  <a:pt x="484" y="269"/>
                </a:lnTo>
                <a:lnTo>
                  <a:pt x="486" y="271"/>
                </a:lnTo>
                <a:lnTo>
                  <a:pt x="486" y="271"/>
                </a:lnTo>
                <a:lnTo>
                  <a:pt x="483" y="283"/>
                </a:lnTo>
                <a:lnTo>
                  <a:pt x="481" y="292"/>
                </a:lnTo>
                <a:lnTo>
                  <a:pt x="479" y="297"/>
                </a:lnTo>
                <a:lnTo>
                  <a:pt x="479" y="297"/>
                </a:lnTo>
                <a:lnTo>
                  <a:pt x="476" y="305"/>
                </a:lnTo>
                <a:lnTo>
                  <a:pt x="473" y="310"/>
                </a:lnTo>
                <a:lnTo>
                  <a:pt x="473" y="310"/>
                </a:lnTo>
                <a:lnTo>
                  <a:pt x="483" y="302"/>
                </a:lnTo>
                <a:lnTo>
                  <a:pt x="489" y="297"/>
                </a:lnTo>
                <a:lnTo>
                  <a:pt x="492" y="296"/>
                </a:lnTo>
                <a:lnTo>
                  <a:pt x="494" y="296"/>
                </a:lnTo>
                <a:lnTo>
                  <a:pt x="494" y="296"/>
                </a:lnTo>
                <a:lnTo>
                  <a:pt x="494" y="299"/>
                </a:lnTo>
                <a:lnTo>
                  <a:pt x="493" y="302"/>
                </a:lnTo>
                <a:lnTo>
                  <a:pt x="489" y="309"/>
                </a:lnTo>
                <a:lnTo>
                  <a:pt x="489" y="309"/>
                </a:lnTo>
                <a:lnTo>
                  <a:pt x="487" y="315"/>
                </a:lnTo>
                <a:lnTo>
                  <a:pt x="486" y="317"/>
                </a:lnTo>
                <a:lnTo>
                  <a:pt x="496" y="316"/>
                </a:lnTo>
                <a:lnTo>
                  <a:pt x="496" y="316"/>
                </a:lnTo>
                <a:lnTo>
                  <a:pt x="503" y="320"/>
                </a:lnTo>
                <a:lnTo>
                  <a:pt x="507" y="322"/>
                </a:lnTo>
                <a:lnTo>
                  <a:pt x="509" y="325"/>
                </a:lnTo>
                <a:lnTo>
                  <a:pt x="510" y="326"/>
                </a:lnTo>
                <a:lnTo>
                  <a:pt x="510" y="326"/>
                </a:lnTo>
                <a:lnTo>
                  <a:pt x="509" y="328"/>
                </a:lnTo>
                <a:lnTo>
                  <a:pt x="507" y="328"/>
                </a:lnTo>
                <a:lnTo>
                  <a:pt x="505" y="327"/>
                </a:lnTo>
                <a:lnTo>
                  <a:pt x="496" y="325"/>
                </a:lnTo>
                <a:lnTo>
                  <a:pt x="487" y="328"/>
                </a:lnTo>
                <a:lnTo>
                  <a:pt x="487" y="328"/>
                </a:lnTo>
                <a:lnTo>
                  <a:pt x="494" y="330"/>
                </a:lnTo>
                <a:lnTo>
                  <a:pt x="500" y="330"/>
                </a:lnTo>
                <a:lnTo>
                  <a:pt x="504" y="331"/>
                </a:lnTo>
                <a:lnTo>
                  <a:pt x="504" y="331"/>
                </a:lnTo>
                <a:lnTo>
                  <a:pt x="509" y="334"/>
                </a:lnTo>
                <a:lnTo>
                  <a:pt x="511" y="337"/>
                </a:lnTo>
                <a:lnTo>
                  <a:pt x="512" y="341"/>
                </a:lnTo>
                <a:lnTo>
                  <a:pt x="512" y="341"/>
                </a:lnTo>
                <a:lnTo>
                  <a:pt x="512" y="343"/>
                </a:lnTo>
                <a:lnTo>
                  <a:pt x="512" y="345"/>
                </a:lnTo>
                <a:lnTo>
                  <a:pt x="511" y="347"/>
                </a:lnTo>
                <a:lnTo>
                  <a:pt x="494" y="341"/>
                </a:lnTo>
                <a:lnTo>
                  <a:pt x="487" y="345"/>
                </a:lnTo>
                <a:lnTo>
                  <a:pt x="482" y="349"/>
                </a:lnTo>
                <a:lnTo>
                  <a:pt x="482" y="349"/>
                </a:lnTo>
                <a:lnTo>
                  <a:pt x="489" y="348"/>
                </a:lnTo>
                <a:lnTo>
                  <a:pt x="495" y="348"/>
                </a:lnTo>
                <a:lnTo>
                  <a:pt x="499" y="348"/>
                </a:lnTo>
                <a:lnTo>
                  <a:pt x="499" y="348"/>
                </a:lnTo>
                <a:lnTo>
                  <a:pt x="506" y="350"/>
                </a:lnTo>
                <a:lnTo>
                  <a:pt x="509" y="351"/>
                </a:lnTo>
                <a:lnTo>
                  <a:pt x="511" y="354"/>
                </a:lnTo>
                <a:lnTo>
                  <a:pt x="511" y="354"/>
                </a:lnTo>
                <a:lnTo>
                  <a:pt x="513" y="359"/>
                </a:lnTo>
                <a:lnTo>
                  <a:pt x="513" y="362"/>
                </a:lnTo>
                <a:lnTo>
                  <a:pt x="512" y="364"/>
                </a:lnTo>
                <a:lnTo>
                  <a:pt x="512" y="364"/>
                </a:lnTo>
                <a:lnTo>
                  <a:pt x="509" y="364"/>
                </a:lnTo>
                <a:lnTo>
                  <a:pt x="505" y="361"/>
                </a:lnTo>
                <a:lnTo>
                  <a:pt x="499" y="359"/>
                </a:lnTo>
                <a:lnTo>
                  <a:pt x="490" y="365"/>
                </a:lnTo>
                <a:lnTo>
                  <a:pt x="490" y="365"/>
                </a:lnTo>
                <a:lnTo>
                  <a:pt x="494" y="365"/>
                </a:lnTo>
                <a:lnTo>
                  <a:pt x="498" y="366"/>
                </a:lnTo>
                <a:lnTo>
                  <a:pt x="501" y="368"/>
                </a:lnTo>
                <a:lnTo>
                  <a:pt x="501" y="368"/>
                </a:lnTo>
                <a:lnTo>
                  <a:pt x="504" y="371"/>
                </a:lnTo>
                <a:lnTo>
                  <a:pt x="505" y="373"/>
                </a:lnTo>
                <a:lnTo>
                  <a:pt x="506" y="377"/>
                </a:lnTo>
                <a:lnTo>
                  <a:pt x="505" y="381"/>
                </a:lnTo>
                <a:lnTo>
                  <a:pt x="505" y="381"/>
                </a:lnTo>
                <a:lnTo>
                  <a:pt x="501" y="388"/>
                </a:lnTo>
                <a:lnTo>
                  <a:pt x="500" y="389"/>
                </a:lnTo>
                <a:lnTo>
                  <a:pt x="499" y="389"/>
                </a:lnTo>
                <a:lnTo>
                  <a:pt x="499" y="389"/>
                </a:lnTo>
                <a:lnTo>
                  <a:pt x="498" y="388"/>
                </a:lnTo>
                <a:lnTo>
                  <a:pt x="495" y="386"/>
                </a:lnTo>
                <a:lnTo>
                  <a:pt x="494" y="381"/>
                </a:lnTo>
                <a:lnTo>
                  <a:pt x="494" y="381"/>
                </a:lnTo>
                <a:lnTo>
                  <a:pt x="489" y="386"/>
                </a:lnTo>
                <a:lnTo>
                  <a:pt x="483" y="392"/>
                </a:lnTo>
                <a:lnTo>
                  <a:pt x="475" y="396"/>
                </a:lnTo>
                <a:lnTo>
                  <a:pt x="475" y="396"/>
                </a:lnTo>
                <a:lnTo>
                  <a:pt x="464" y="403"/>
                </a:lnTo>
                <a:lnTo>
                  <a:pt x="454" y="405"/>
                </a:lnTo>
                <a:lnTo>
                  <a:pt x="442" y="409"/>
                </a:lnTo>
                <a:lnTo>
                  <a:pt x="391" y="486"/>
                </a:lnTo>
                <a:lnTo>
                  <a:pt x="391" y="486"/>
                </a:lnTo>
                <a:lnTo>
                  <a:pt x="371" y="511"/>
                </a:lnTo>
                <a:lnTo>
                  <a:pt x="357" y="528"/>
                </a:lnTo>
                <a:lnTo>
                  <a:pt x="347" y="537"/>
                </a:lnTo>
                <a:lnTo>
                  <a:pt x="347" y="537"/>
                </a:lnTo>
                <a:lnTo>
                  <a:pt x="343" y="539"/>
                </a:lnTo>
                <a:lnTo>
                  <a:pt x="341" y="539"/>
                </a:lnTo>
                <a:lnTo>
                  <a:pt x="336" y="537"/>
                </a:lnTo>
                <a:lnTo>
                  <a:pt x="332" y="536"/>
                </a:lnTo>
                <a:lnTo>
                  <a:pt x="324" y="542"/>
                </a:lnTo>
                <a:lnTo>
                  <a:pt x="324" y="542"/>
                </a:lnTo>
                <a:lnTo>
                  <a:pt x="324" y="542"/>
                </a:lnTo>
                <a:lnTo>
                  <a:pt x="324" y="550"/>
                </a:lnTo>
                <a:lnTo>
                  <a:pt x="324" y="550"/>
                </a:lnTo>
                <a:lnTo>
                  <a:pt x="319" y="575"/>
                </a:lnTo>
                <a:lnTo>
                  <a:pt x="319" y="575"/>
                </a:lnTo>
                <a:lnTo>
                  <a:pt x="319" y="575"/>
                </a:lnTo>
                <a:lnTo>
                  <a:pt x="322" y="576"/>
                </a:lnTo>
                <a:lnTo>
                  <a:pt x="325" y="580"/>
                </a:lnTo>
                <a:lnTo>
                  <a:pt x="328" y="587"/>
                </a:lnTo>
                <a:lnTo>
                  <a:pt x="328" y="587"/>
                </a:lnTo>
                <a:lnTo>
                  <a:pt x="329" y="596"/>
                </a:lnTo>
                <a:lnTo>
                  <a:pt x="329" y="609"/>
                </a:lnTo>
                <a:lnTo>
                  <a:pt x="329" y="641"/>
                </a:lnTo>
                <a:lnTo>
                  <a:pt x="326" y="683"/>
                </a:lnTo>
                <a:lnTo>
                  <a:pt x="350" y="762"/>
                </a:lnTo>
                <a:lnTo>
                  <a:pt x="350" y="762"/>
                </a:lnTo>
                <a:lnTo>
                  <a:pt x="360" y="790"/>
                </a:lnTo>
                <a:lnTo>
                  <a:pt x="368" y="811"/>
                </a:lnTo>
                <a:lnTo>
                  <a:pt x="371" y="823"/>
                </a:lnTo>
                <a:lnTo>
                  <a:pt x="371" y="823"/>
                </a:lnTo>
                <a:lnTo>
                  <a:pt x="370" y="830"/>
                </a:lnTo>
                <a:lnTo>
                  <a:pt x="370" y="834"/>
                </a:lnTo>
                <a:lnTo>
                  <a:pt x="370" y="834"/>
                </a:lnTo>
                <a:lnTo>
                  <a:pt x="376" y="852"/>
                </a:lnTo>
                <a:lnTo>
                  <a:pt x="381" y="868"/>
                </a:lnTo>
                <a:lnTo>
                  <a:pt x="382" y="874"/>
                </a:lnTo>
                <a:lnTo>
                  <a:pt x="382" y="880"/>
                </a:lnTo>
                <a:lnTo>
                  <a:pt x="382" y="880"/>
                </a:lnTo>
                <a:lnTo>
                  <a:pt x="381" y="885"/>
                </a:lnTo>
                <a:lnTo>
                  <a:pt x="379" y="892"/>
                </a:lnTo>
                <a:lnTo>
                  <a:pt x="371" y="910"/>
                </a:lnTo>
                <a:lnTo>
                  <a:pt x="364" y="930"/>
                </a:lnTo>
                <a:lnTo>
                  <a:pt x="362" y="939"/>
                </a:lnTo>
                <a:lnTo>
                  <a:pt x="360" y="948"/>
                </a:lnTo>
                <a:lnTo>
                  <a:pt x="360" y="948"/>
                </a:lnTo>
                <a:lnTo>
                  <a:pt x="360" y="959"/>
                </a:lnTo>
                <a:lnTo>
                  <a:pt x="358" y="978"/>
                </a:lnTo>
                <a:lnTo>
                  <a:pt x="351" y="1028"/>
                </a:lnTo>
                <a:lnTo>
                  <a:pt x="343" y="1079"/>
                </a:lnTo>
                <a:lnTo>
                  <a:pt x="340" y="1101"/>
                </a:lnTo>
                <a:lnTo>
                  <a:pt x="340" y="1117"/>
                </a:lnTo>
                <a:lnTo>
                  <a:pt x="340" y="1117"/>
                </a:lnTo>
                <a:lnTo>
                  <a:pt x="340" y="1151"/>
                </a:lnTo>
                <a:lnTo>
                  <a:pt x="340" y="1151"/>
                </a:lnTo>
                <a:lnTo>
                  <a:pt x="350" y="1156"/>
                </a:lnTo>
                <a:lnTo>
                  <a:pt x="350" y="1156"/>
                </a:lnTo>
                <a:lnTo>
                  <a:pt x="354" y="1161"/>
                </a:lnTo>
                <a:lnTo>
                  <a:pt x="363" y="1172"/>
                </a:lnTo>
                <a:lnTo>
                  <a:pt x="363" y="1172"/>
                </a:lnTo>
                <a:lnTo>
                  <a:pt x="368" y="1179"/>
                </a:lnTo>
                <a:lnTo>
                  <a:pt x="376" y="1189"/>
                </a:lnTo>
                <a:lnTo>
                  <a:pt x="386" y="1197"/>
                </a:lnTo>
                <a:lnTo>
                  <a:pt x="391" y="1201"/>
                </a:lnTo>
                <a:lnTo>
                  <a:pt x="396" y="1203"/>
                </a:lnTo>
                <a:lnTo>
                  <a:pt x="396" y="1203"/>
                </a:lnTo>
                <a:lnTo>
                  <a:pt x="410" y="1207"/>
                </a:lnTo>
                <a:lnTo>
                  <a:pt x="432" y="1212"/>
                </a:lnTo>
                <a:lnTo>
                  <a:pt x="453" y="1216"/>
                </a:lnTo>
                <a:lnTo>
                  <a:pt x="460" y="1219"/>
                </a:lnTo>
                <a:lnTo>
                  <a:pt x="464" y="1220"/>
                </a:lnTo>
                <a:lnTo>
                  <a:pt x="464" y="1220"/>
                </a:lnTo>
                <a:lnTo>
                  <a:pt x="467" y="1224"/>
                </a:lnTo>
                <a:lnTo>
                  <a:pt x="470" y="1226"/>
                </a:lnTo>
                <a:lnTo>
                  <a:pt x="471" y="1230"/>
                </a:lnTo>
                <a:lnTo>
                  <a:pt x="471" y="1235"/>
                </a:lnTo>
                <a:lnTo>
                  <a:pt x="471" y="1235"/>
                </a:lnTo>
                <a:lnTo>
                  <a:pt x="469" y="1241"/>
                </a:lnTo>
                <a:lnTo>
                  <a:pt x="465" y="1246"/>
                </a:lnTo>
                <a:lnTo>
                  <a:pt x="461" y="1249"/>
                </a:lnTo>
                <a:lnTo>
                  <a:pt x="456" y="1253"/>
                </a:lnTo>
                <a:lnTo>
                  <a:pt x="456" y="1253"/>
                </a:lnTo>
                <a:lnTo>
                  <a:pt x="449" y="1254"/>
                </a:lnTo>
                <a:lnTo>
                  <a:pt x="436" y="1254"/>
                </a:lnTo>
                <a:lnTo>
                  <a:pt x="396" y="1255"/>
                </a:lnTo>
                <a:lnTo>
                  <a:pt x="357" y="1255"/>
                </a:lnTo>
                <a:lnTo>
                  <a:pt x="335" y="1255"/>
                </a:lnTo>
                <a:lnTo>
                  <a:pt x="335" y="1255"/>
                </a:lnTo>
                <a:lnTo>
                  <a:pt x="322" y="1255"/>
                </a:lnTo>
                <a:lnTo>
                  <a:pt x="300" y="1254"/>
                </a:lnTo>
                <a:lnTo>
                  <a:pt x="273" y="1253"/>
                </a:lnTo>
                <a:lnTo>
                  <a:pt x="273" y="1253"/>
                </a:lnTo>
                <a:lnTo>
                  <a:pt x="262" y="1250"/>
                </a:lnTo>
                <a:lnTo>
                  <a:pt x="255" y="1248"/>
                </a:lnTo>
                <a:lnTo>
                  <a:pt x="252" y="1246"/>
                </a:lnTo>
                <a:lnTo>
                  <a:pt x="250" y="1243"/>
                </a:lnTo>
                <a:lnTo>
                  <a:pt x="250" y="1243"/>
                </a:lnTo>
                <a:lnTo>
                  <a:pt x="249" y="1241"/>
                </a:lnTo>
                <a:lnTo>
                  <a:pt x="249" y="1237"/>
                </a:lnTo>
                <a:lnTo>
                  <a:pt x="250" y="1231"/>
                </a:lnTo>
                <a:lnTo>
                  <a:pt x="251" y="1225"/>
                </a:lnTo>
                <a:lnTo>
                  <a:pt x="252" y="1224"/>
                </a:lnTo>
                <a:lnTo>
                  <a:pt x="252" y="1224"/>
                </a:lnTo>
                <a:lnTo>
                  <a:pt x="255" y="1216"/>
                </a:lnTo>
                <a:lnTo>
                  <a:pt x="257" y="1202"/>
                </a:lnTo>
                <a:lnTo>
                  <a:pt x="263" y="1178"/>
                </a:lnTo>
                <a:lnTo>
                  <a:pt x="263" y="1178"/>
                </a:lnTo>
                <a:lnTo>
                  <a:pt x="268" y="1172"/>
                </a:lnTo>
                <a:lnTo>
                  <a:pt x="272" y="1169"/>
                </a:lnTo>
                <a:lnTo>
                  <a:pt x="274" y="1162"/>
                </a:lnTo>
                <a:lnTo>
                  <a:pt x="274" y="1162"/>
                </a:lnTo>
                <a:lnTo>
                  <a:pt x="279" y="1158"/>
                </a:lnTo>
                <a:lnTo>
                  <a:pt x="279" y="1158"/>
                </a:lnTo>
                <a:lnTo>
                  <a:pt x="279" y="1124"/>
                </a:lnTo>
                <a:lnTo>
                  <a:pt x="279" y="1067"/>
                </a:lnTo>
                <a:lnTo>
                  <a:pt x="279" y="1067"/>
                </a:lnTo>
                <a:lnTo>
                  <a:pt x="277" y="1018"/>
                </a:lnTo>
                <a:lnTo>
                  <a:pt x="275" y="997"/>
                </a:lnTo>
                <a:lnTo>
                  <a:pt x="275" y="981"/>
                </a:lnTo>
                <a:lnTo>
                  <a:pt x="275" y="981"/>
                </a:lnTo>
                <a:lnTo>
                  <a:pt x="280" y="961"/>
                </a:lnTo>
                <a:lnTo>
                  <a:pt x="286" y="935"/>
                </a:lnTo>
                <a:lnTo>
                  <a:pt x="294" y="912"/>
                </a:lnTo>
                <a:lnTo>
                  <a:pt x="296" y="899"/>
                </a:lnTo>
                <a:lnTo>
                  <a:pt x="296" y="899"/>
                </a:lnTo>
                <a:lnTo>
                  <a:pt x="288" y="879"/>
                </a:lnTo>
                <a:lnTo>
                  <a:pt x="279" y="861"/>
                </a:lnTo>
                <a:lnTo>
                  <a:pt x="279" y="861"/>
                </a:lnTo>
                <a:lnTo>
                  <a:pt x="279" y="863"/>
                </a:lnTo>
                <a:lnTo>
                  <a:pt x="278" y="867"/>
                </a:lnTo>
                <a:lnTo>
                  <a:pt x="275" y="870"/>
                </a:lnTo>
                <a:lnTo>
                  <a:pt x="273" y="871"/>
                </a:lnTo>
                <a:lnTo>
                  <a:pt x="271" y="873"/>
                </a:lnTo>
                <a:lnTo>
                  <a:pt x="271" y="873"/>
                </a:lnTo>
                <a:lnTo>
                  <a:pt x="255" y="874"/>
                </a:lnTo>
                <a:lnTo>
                  <a:pt x="245" y="874"/>
                </a:lnTo>
                <a:lnTo>
                  <a:pt x="245" y="874"/>
                </a:lnTo>
                <a:lnTo>
                  <a:pt x="245" y="891"/>
                </a:lnTo>
                <a:lnTo>
                  <a:pt x="244" y="907"/>
                </a:lnTo>
                <a:lnTo>
                  <a:pt x="241" y="913"/>
                </a:lnTo>
                <a:lnTo>
                  <a:pt x="240" y="919"/>
                </a:lnTo>
                <a:lnTo>
                  <a:pt x="240" y="919"/>
                </a:lnTo>
                <a:lnTo>
                  <a:pt x="237" y="924"/>
                </a:lnTo>
                <a:lnTo>
                  <a:pt x="232" y="930"/>
                </a:lnTo>
                <a:lnTo>
                  <a:pt x="218" y="942"/>
                </a:lnTo>
                <a:lnTo>
                  <a:pt x="203" y="955"/>
                </a:lnTo>
                <a:lnTo>
                  <a:pt x="189" y="969"/>
                </a:lnTo>
                <a:lnTo>
                  <a:pt x="189" y="969"/>
                </a:lnTo>
                <a:lnTo>
                  <a:pt x="182" y="980"/>
                </a:lnTo>
                <a:lnTo>
                  <a:pt x="172" y="995"/>
                </a:lnTo>
                <a:lnTo>
                  <a:pt x="150" y="1038"/>
                </a:lnTo>
                <a:lnTo>
                  <a:pt x="130" y="1080"/>
                </a:lnTo>
                <a:lnTo>
                  <a:pt x="118" y="1108"/>
                </a:lnTo>
                <a:lnTo>
                  <a:pt x="118" y="1108"/>
                </a:lnTo>
                <a:lnTo>
                  <a:pt x="111" y="1124"/>
                </a:lnTo>
                <a:lnTo>
                  <a:pt x="107" y="1141"/>
                </a:lnTo>
                <a:lnTo>
                  <a:pt x="103" y="1159"/>
                </a:lnTo>
                <a:lnTo>
                  <a:pt x="103" y="1159"/>
                </a:lnTo>
                <a:lnTo>
                  <a:pt x="110" y="1159"/>
                </a:lnTo>
                <a:lnTo>
                  <a:pt x="116" y="1161"/>
                </a:lnTo>
                <a:lnTo>
                  <a:pt x="119" y="1162"/>
                </a:lnTo>
                <a:lnTo>
                  <a:pt x="120" y="1164"/>
                </a:lnTo>
                <a:lnTo>
                  <a:pt x="120" y="1164"/>
                </a:lnTo>
                <a:lnTo>
                  <a:pt x="124" y="1178"/>
                </a:lnTo>
                <a:lnTo>
                  <a:pt x="127" y="1186"/>
                </a:lnTo>
                <a:lnTo>
                  <a:pt x="132" y="1193"/>
                </a:lnTo>
                <a:lnTo>
                  <a:pt x="132" y="1193"/>
                </a:lnTo>
                <a:lnTo>
                  <a:pt x="136" y="1197"/>
                </a:lnTo>
                <a:lnTo>
                  <a:pt x="142" y="1201"/>
                </a:lnTo>
                <a:lnTo>
                  <a:pt x="158" y="1209"/>
                </a:lnTo>
                <a:lnTo>
                  <a:pt x="172" y="1216"/>
                </a:lnTo>
                <a:lnTo>
                  <a:pt x="179" y="1219"/>
                </a:lnTo>
                <a:lnTo>
                  <a:pt x="179" y="1219"/>
                </a:lnTo>
                <a:lnTo>
                  <a:pt x="186" y="1220"/>
                </a:lnTo>
                <a:lnTo>
                  <a:pt x="200" y="1223"/>
                </a:lnTo>
                <a:lnTo>
                  <a:pt x="213" y="1227"/>
                </a:lnTo>
                <a:lnTo>
                  <a:pt x="218" y="1230"/>
                </a:lnTo>
                <a:lnTo>
                  <a:pt x="221" y="1233"/>
                </a:lnTo>
                <a:lnTo>
                  <a:pt x="221" y="1233"/>
                </a:lnTo>
                <a:lnTo>
                  <a:pt x="226" y="1243"/>
                </a:lnTo>
                <a:lnTo>
                  <a:pt x="226" y="1247"/>
                </a:lnTo>
                <a:lnTo>
                  <a:pt x="222" y="1249"/>
                </a:lnTo>
                <a:lnTo>
                  <a:pt x="222" y="1249"/>
                </a:lnTo>
                <a:lnTo>
                  <a:pt x="216" y="1252"/>
                </a:lnTo>
                <a:lnTo>
                  <a:pt x="207" y="1253"/>
                </a:lnTo>
                <a:lnTo>
                  <a:pt x="189" y="1257"/>
                </a:lnTo>
                <a:lnTo>
                  <a:pt x="189" y="1257"/>
                </a:lnTo>
                <a:lnTo>
                  <a:pt x="176" y="1258"/>
                </a:lnTo>
                <a:lnTo>
                  <a:pt x="158" y="1258"/>
                </a:lnTo>
                <a:lnTo>
                  <a:pt x="128" y="1257"/>
                </a:lnTo>
                <a:lnTo>
                  <a:pt x="30" y="1257"/>
                </a:lnTo>
                <a:lnTo>
                  <a:pt x="30" y="1257"/>
                </a:lnTo>
                <a:lnTo>
                  <a:pt x="26" y="1257"/>
                </a:lnTo>
                <a:lnTo>
                  <a:pt x="23" y="1254"/>
                </a:lnTo>
                <a:lnTo>
                  <a:pt x="13" y="1250"/>
                </a:lnTo>
                <a:lnTo>
                  <a:pt x="5" y="1244"/>
                </a:lnTo>
                <a:lnTo>
                  <a:pt x="2" y="1242"/>
                </a:lnTo>
                <a:lnTo>
                  <a:pt x="1" y="1240"/>
                </a:lnTo>
                <a:lnTo>
                  <a:pt x="1" y="1240"/>
                </a:lnTo>
                <a:lnTo>
                  <a:pt x="0" y="1235"/>
                </a:lnTo>
                <a:lnTo>
                  <a:pt x="0" y="1229"/>
                </a:lnTo>
                <a:lnTo>
                  <a:pt x="1" y="1220"/>
                </a:lnTo>
                <a:lnTo>
                  <a:pt x="1" y="1220"/>
                </a:lnTo>
                <a:lnTo>
                  <a:pt x="5" y="1208"/>
                </a:lnTo>
                <a:lnTo>
                  <a:pt x="8" y="1198"/>
                </a:lnTo>
                <a:lnTo>
                  <a:pt x="11" y="1192"/>
                </a:lnTo>
                <a:lnTo>
                  <a:pt x="11" y="1192"/>
                </a:lnTo>
                <a:lnTo>
                  <a:pt x="18" y="1185"/>
                </a:lnTo>
                <a:lnTo>
                  <a:pt x="22" y="1181"/>
                </a:lnTo>
                <a:lnTo>
                  <a:pt x="25" y="1180"/>
                </a:lnTo>
                <a:lnTo>
                  <a:pt x="25" y="1180"/>
                </a:lnTo>
                <a:lnTo>
                  <a:pt x="26" y="1179"/>
                </a:lnTo>
                <a:lnTo>
                  <a:pt x="28" y="1176"/>
                </a:lnTo>
                <a:lnTo>
                  <a:pt x="31" y="1168"/>
                </a:lnTo>
                <a:lnTo>
                  <a:pt x="35" y="1159"/>
                </a:lnTo>
                <a:lnTo>
                  <a:pt x="36" y="1154"/>
                </a:lnTo>
                <a:lnTo>
                  <a:pt x="36" y="1154"/>
                </a:lnTo>
                <a:lnTo>
                  <a:pt x="37" y="1152"/>
                </a:lnTo>
                <a:lnTo>
                  <a:pt x="39" y="1151"/>
                </a:lnTo>
                <a:lnTo>
                  <a:pt x="42" y="1150"/>
                </a:lnTo>
                <a:lnTo>
                  <a:pt x="42" y="1150"/>
                </a:lnTo>
                <a:lnTo>
                  <a:pt x="54" y="1111"/>
                </a:lnTo>
                <a:lnTo>
                  <a:pt x="64" y="1082"/>
                </a:lnTo>
                <a:lnTo>
                  <a:pt x="70" y="1062"/>
                </a:lnTo>
                <a:lnTo>
                  <a:pt x="70" y="1062"/>
                </a:lnTo>
                <a:lnTo>
                  <a:pt x="73" y="1043"/>
                </a:lnTo>
                <a:lnTo>
                  <a:pt x="75" y="1028"/>
                </a:lnTo>
                <a:lnTo>
                  <a:pt x="79" y="1012"/>
                </a:lnTo>
                <a:lnTo>
                  <a:pt x="84" y="997"/>
                </a:lnTo>
                <a:lnTo>
                  <a:pt x="90" y="982"/>
                </a:lnTo>
                <a:lnTo>
                  <a:pt x="94" y="975"/>
                </a:lnTo>
                <a:lnTo>
                  <a:pt x="98" y="969"/>
                </a:lnTo>
                <a:lnTo>
                  <a:pt x="103" y="964"/>
                </a:lnTo>
                <a:lnTo>
                  <a:pt x="109" y="959"/>
                </a:lnTo>
                <a:lnTo>
                  <a:pt x="109" y="959"/>
                </a:lnTo>
                <a:lnTo>
                  <a:pt x="119" y="952"/>
                </a:lnTo>
                <a:lnTo>
                  <a:pt x="127" y="943"/>
                </a:lnTo>
                <a:lnTo>
                  <a:pt x="135" y="935"/>
                </a:lnTo>
                <a:lnTo>
                  <a:pt x="139" y="927"/>
                </a:lnTo>
                <a:lnTo>
                  <a:pt x="144" y="920"/>
                </a:lnTo>
                <a:lnTo>
                  <a:pt x="147" y="913"/>
                </a:lnTo>
                <a:lnTo>
                  <a:pt x="149" y="903"/>
                </a:lnTo>
                <a:lnTo>
                  <a:pt x="149" y="903"/>
                </a:lnTo>
                <a:lnTo>
                  <a:pt x="155" y="864"/>
                </a:lnTo>
                <a:lnTo>
                  <a:pt x="155" y="864"/>
                </a:lnTo>
                <a:lnTo>
                  <a:pt x="145" y="862"/>
                </a:lnTo>
                <a:lnTo>
                  <a:pt x="139" y="861"/>
                </a:lnTo>
                <a:lnTo>
                  <a:pt x="137" y="859"/>
                </a:lnTo>
                <a:lnTo>
                  <a:pt x="136" y="858"/>
                </a:lnTo>
                <a:lnTo>
                  <a:pt x="136" y="858"/>
                </a:lnTo>
                <a:lnTo>
                  <a:pt x="131" y="802"/>
                </a:lnTo>
                <a:lnTo>
                  <a:pt x="127" y="762"/>
                </a:lnTo>
                <a:lnTo>
                  <a:pt x="127" y="745"/>
                </a:lnTo>
                <a:lnTo>
                  <a:pt x="127" y="735"/>
                </a:lnTo>
                <a:lnTo>
                  <a:pt x="127" y="735"/>
                </a:lnTo>
                <a:lnTo>
                  <a:pt x="127" y="727"/>
                </a:lnTo>
                <a:lnTo>
                  <a:pt x="127" y="717"/>
                </a:lnTo>
                <a:lnTo>
                  <a:pt x="125" y="695"/>
                </a:lnTo>
                <a:lnTo>
                  <a:pt x="121" y="675"/>
                </a:lnTo>
                <a:lnTo>
                  <a:pt x="120" y="662"/>
                </a:lnTo>
                <a:lnTo>
                  <a:pt x="120" y="662"/>
                </a:lnTo>
                <a:lnTo>
                  <a:pt x="120" y="645"/>
                </a:lnTo>
                <a:lnTo>
                  <a:pt x="121" y="616"/>
                </a:lnTo>
                <a:lnTo>
                  <a:pt x="122" y="599"/>
                </a:lnTo>
                <a:lnTo>
                  <a:pt x="125" y="584"/>
                </a:lnTo>
                <a:lnTo>
                  <a:pt x="127" y="569"/>
                </a:lnTo>
                <a:lnTo>
                  <a:pt x="132" y="557"/>
                </a:lnTo>
                <a:lnTo>
                  <a:pt x="132" y="557"/>
                </a:lnTo>
                <a:lnTo>
                  <a:pt x="137" y="548"/>
                </a:lnTo>
                <a:lnTo>
                  <a:pt x="143" y="541"/>
                </a:lnTo>
                <a:lnTo>
                  <a:pt x="149" y="535"/>
                </a:lnTo>
                <a:lnTo>
                  <a:pt x="155" y="530"/>
                </a:lnTo>
                <a:lnTo>
                  <a:pt x="166" y="524"/>
                </a:lnTo>
                <a:lnTo>
                  <a:pt x="171" y="523"/>
                </a:lnTo>
                <a:lnTo>
                  <a:pt x="171" y="523"/>
                </a:lnTo>
                <a:lnTo>
                  <a:pt x="167" y="515"/>
                </a:lnTo>
                <a:lnTo>
                  <a:pt x="162" y="508"/>
                </a:lnTo>
                <a:lnTo>
                  <a:pt x="158" y="501"/>
                </a:lnTo>
                <a:lnTo>
                  <a:pt x="158" y="501"/>
                </a:lnTo>
                <a:lnTo>
                  <a:pt x="155" y="498"/>
                </a:lnTo>
                <a:lnTo>
                  <a:pt x="153" y="496"/>
                </a:lnTo>
                <a:lnTo>
                  <a:pt x="148" y="494"/>
                </a:lnTo>
                <a:lnTo>
                  <a:pt x="147" y="492"/>
                </a:lnTo>
                <a:lnTo>
                  <a:pt x="147" y="490"/>
                </a:lnTo>
                <a:lnTo>
                  <a:pt x="149" y="480"/>
                </a:lnTo>
                <a:lnTo>
                  <a:pt x="149" y="480"/>
                </a:lnTo>
                <a:lnTo>
                  <a:pt x="153" y="469"/>
                </a:lnTo>
                <a:lnTo>
                  <a:pt x="154" y="461"/>
                </a:lnTo>
                <a:lnTo>
                  <a:pt x="156" y="449"/>
                </a:lnTo>
                <a:lnTo>
                  <a:pt x="156" y="449"/>
                </a:lnTo>
                <a:lnTo>
                  <a:pt x="170" y="396"/>
                </a:lnTo>
                <a:lnTo>
                  <a:pt x="179" y="360"/>
                </a:lnTo>
                <a:lnTo>
                  <a:pt x="187" y="336"/>
                </a:lnTo>
                <a:lnTo>
                  <a:pt x="187" y="336"/>
                </a:lnTo>
                <a:lnTo>
                  <a:pt x="195" y="314"/>
                </a:lnTo>
                <a:lnTo>
                  <a:pt x="210" y="282"/>
                </a:lnTo>
                <a:lnTo>
                  <a:pt x="224" y="253"/>
                </a:lnTo>
                <a:lnTo>
                  <a:pt x="230" y="242"/>
                </a:lnTo>
                <a:lnTo>
                  <a:pt x="234" y="236"/>
                </a:lnTo>
                <a:lnTo>
                  <a:pt x="234" y="236"/>
                </a:lnTo>
                <a:lnTo>
                  <a:pt x="249" y="224"/>
                </a:lnTo>
                <a:lnTo>
                  <a:pt x="245" y="2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4">
            <a:extLst>
              <a:ext uri="{FF2B5EF4-FFF2-40B4-BE49-F238E27FC236}">
                <a16:creationId xmlns:a16="http://schemas.microsoft.com/office/drawing/2014/main" id="{C17672B3-21DA-4197-ACBF-F38E5A6E7C8C}"/>
              </a:ext>
            </a:extLst>
          </p:cNvPr>
          <p:cNvSpPr>
            <a:spLocks noEditPoints="1"/>
          </p:cNvSpPr>
          <p:nvPr/>
        </p:nvSpPr>
        <p:spPr bwMode="auto">
          <a:xfrm>
            <a:off x="6393160" y="3010603"/>
            <a:ext cx="868570" cy="1372365"/>
          </a:xfrm>
          <a:custGeom>
            <a:avLst/>
            <a:gdLst>
              <a:gd name="T0" fmla="*/ 560 w 681"/>
              <a:gd name="T1" fmla="*/ 139 h 1076"/>
              <a:gd name="T2" fmla="*/ 515 w 681"/>
              <a:gd name="T3" fmla="*/ 18 h 1076"/>
              <a:gd name="T4" fmla="*/ 408 w 681"/>
              <a:gd name="T5" fmla="*/ 7 h 1076"/>
              <a:gd name="T6" fmla="*/ 372 w 681"/>
              <a:gd name="T7" fmla="*/ 62 h 1076"/>
              <a:gd name="T8" fmla="*/ 318 w 681"/>
              <a:gd name="T9" fmla="*/ 107 h 1076"/>
              <a:gd name="T10" fmla="*/ 181 w 681"/>
              <a:gd name="T11" fmla="*/ 194 h 1076"/>
              <a:gd name="T12" fmla="*/ 97 w 681"/>
              <a:gd name="T13" fmla="*/ 329 h 1076"/>
              <a:gd name="T14" fmla="*/ 47 w 681"/>
              <a:gd name="T15" fmla="*/ 430 h 1076"/>
              <a:gd name="T16" fmla="*/ 113 w 681"/>
              <a:gd name="T17" fmla="*/ 643 h 1076"/>
              <a:gd name="T18" fmla="*/ 151 w 681"/>
              <a:gd name="T19" fmla="*/ 707 h 1076"/>
              <a:gd name="T20" fmla="*/ 61 w 681"/>
              <a:gd name="T21" fmla="*/ 931 h 1076"/>
              <a:gd name="T22" fmla="*/ 39 w 681"/>
              <a:gd name="T23" fmla="*/ 925 h 1076"/>
              <a:gd name="T24" fmla="*/ 1 w 681"/>
              <a:gd name="T25" fmla="*/ 984 h 1076"/>
              <a:gd name="T26" fmla="*/ 69 w 681"/>
              <a:gd name="T27" fmla="*/ 1025 h 1076"/>
              <a:gd name="T28" fmla="*/ 160 w 681"/>
              <a:gd name="T29" fmla="*/ 1058 h 1076"/>
              <a:gd name="T30" fmla="*/ 221 w 681"/>
              <a:gd name="T31" fmla="*/ 1075 h 1076"/>
              <a:gd name="T32" fmla="*/ 293 w 681"/>
              <a:gd name="T33" fmla="*/ 1073 h 1076"/>
              <a:gd name="T34" fmla="*/ 238 w 681"/>
              <a:gd name="T35" fmla="*/ 1014 h 1076"/>
              <a:gd name="T36" fmla="*/ 334 w 681"/>
              <a:gd name="T37" fmla="*/ 767 h 1076"/>
              <a:gd name="T38" fmla="*/ 357 w 681"/>
              <a:gd name="T39" fmla="*/ 733 h 1076"/>
              <a:gd name="T40" fmla="*/ 375 w 681"/>
              <a:gd name="T41" fmla="*/ 686 h 1076"/>
              <a:gd name="T42" fmla="*/ 386 w 681"/>
              <a:gd name="T43" fmla="*/ 646 h 1076"/>
              <a:gd name="T44" fmla="*/ 398 w 681"/>
              <a:gd name="T45" fmla="*/ 633 h 1076"/>
              <a:gd name="T46" fmla="*/ 425 w 681"/>
              <a:gd name="T47" fmla="*/ 695 h 1076"/>
              <a:gd name="T48" fmla="*/ 488 w 681"/>
              <a:gd name="T49" fmla="*/ 725 h 1076"/>
              <a:gd name="T50" fmla="*/ 497 w 681"/>
              <a:gd name="T51" fmla="*/ 739 h 1076"/>
              <a:gd name="T52" fmla="*/ 497 w 681"/>
              <a:gd name="T53" fmla="*/ 780 h 1076"/>
              <a:gd name="T54" fmla="*/ 521 w 681"/>
              <a:gd name="T55" fmla="*/ 808 h 1076"/>
              <a:gd name="T56" fmla="*/ 544 w 681"/>
              <a:gd name="T57" fmla="*/ 1000 h 1076"/>
              <a:gd name="T58" fmla="*/ 522 w 681"/>
              <a:gd name="T59" fmla="*/ 1051 h 1076"/>
              <a:gd name="T60" fmla="*/ 579 w 681"/>
              <a:gd name="T61" fmla="*/ 1064 h 1076"/>
              <a:gd name="T62" fmla="*/ 672 w 681"/>
              <a:gd name="T63" fmla="*/ 1065 h 1076"/>
              <a:gd name="T64" fmla="*/ 645 w 681"/>
              <a:gd name="T65" fmla="*/ 1027 h 1076"/>
              <a:gd name="T66" fmla="*/ 596 w 681"/>
              <a:gd name="T67" fmla="*/ 977 h 1076"/>
              <a:gd name="T68" fmla="*/ 568 w 681"/>
              <a:gd name="T69" fmla="*/ 655 h 1076"/>
              <a:gd name="T70" fmla="*/ 591 w 681"/>
              <a:gd name="T71" fmla="*/ 658 h 1076"/>
              <a:gd name="T72" fmla="*/ 595 w 681"/>
              <a:gd name="T73" fmla="*/ 679 h 1076"/>
              <a:gd name="T74" fmla="*/ 616 w 681"/>
              <a:gd name="T75" fmla="*/ 626 h 1076"/>
              <a:gd name="T76" fmla="*/ 651 w 681"/>
              <a:gd name="T77" fmla="*/ 583 h 1076"/>
              <a:gd name="T78" fmla="*/ 673 w 681"/>
              <a:gd name="T79" fmla="*/ 539 h 1076"/>
              <a:gd name="T80" fmla="*/ 588 w 681"/>
              <a:gd name="T81" fmla="*/ 519 h 1076"/>
              <a:gd name="T82" fmla="*/ 431 w 681"/>
              <a:gd name="T83" fmla="*/ 406 h 1076"/>
              <a:gd name="T84" fmla="*/ 440 w 681"/>
              <a:gd name="T85" fmla="*/ 392 h 1076"/>
              <a:gd name="T86" fmla="*/ 457 w 681"/>
              <a:gd name="T87" fmla="*/ 402 h 1076"/>
              <a:gd name="T88" fmla="*/ 470 w 681"/>
              <a:gd name="T89" fmla="*/ 402 h 1076"/>
              <a:gd name="T90" fmla="*/ 475 w 681"/>
              <a:gd name="T91" fmla="*/ 388 h 1076"/>
              <a:gd name="T92" fmla="*/ 397 w 681"/>
              <a:gd name="T93" fmla="*/ 365 h 1076"/>
              <a:gd name="T94" fmla="*/ 329 w 681"/>
              <a:gd name="T95" fmla="*/ 306 h 1076"/>
              <a:gd name="T96" fmla="*/ 370 w 681"/>
              <a:gd name="T97" fmla="*/ 194 h 1076"/>
              <a:gd name="T98" fmla="*/ 398 w 681"/>
              <a:gd name="T99" fmla="*/ 203 h 1076"/>
              <a:gd name="T100" fmla="*/ 434 w 681"/>
              <a:gd name="T101" fmla="*/ 197 h 1076"/>
              <a:gd name="T102" fmla="*/ 461 w 681"/>
              <a:gd name="T103" fmla="*/ 179 h 1076"/>
              <a:gd name="T104" fmla="*/ 489 w 681"/>
              <a:gd name="T105" fmla="*/ 147 h 1076"/>
              <a:gd name="T106" fmla="*/ 362 w 681"/>
              <a:gd name="T107" fmla="*/ 400 h 1076"/>
              <a:gd name="T108" fmla="*/ 267 w 681"/>
              <a:gd name="T109" fmla="*/ 394 h 1076"/>
              <a:gd name="T110" fmla="*/ 289 w 681"/>
              <a:gd name="T111" fmla="*/ 439 h 1076"/>
              <a:gd name="T112" fmla="*/ 222 w 681"/>
              <a:gd name="T113" fmla="*/ 464 h 1076"/>
              <a:gd name="T114" fmla="*/ 232 w 681"/>
              <a:gd name="T115" fmla="*/ 413 h 1076"/>
              <a:gd name="T116" fmla="*/ 247 w 681"/>
              <a:gd name="T117" fmla="*/ 581 h 1076"/>
              <a:gd name="T118" fmla="*/ 266 w 681"/>
              <a:gd name="T119" fmla="*/ 724 h 1076"/>
              <a:gd name="T120" fmla="*/ 203 w 681"/>
              <a:gd name="T121" fmla="*/ 929 h 1076"/>
              <a:gd name="T122" fmla="*/ 216 w 681"/>
              <a:gd name="T123" fmla="*/ 784 h 1076"/>
              <a:gd name="T124" fmla="*/ 259 w 681"/>
              <a:gd name="T125" fmla="*/ 682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1" h="1076">
                <a:moveTo>
                  <a:pt x="505" y="136"/>
                </a:moveTo>
                <a:lnTo>
                  <a:pt x="505" y="136"/>
                </a:lnTo>
                <a:lnTo>
                  <a:pt x="519" y="140"/>
                </a:lnTo>
                <a:lnTo>
                  <a:pt x="529" y="143"/>
                </a:lnTo>
                <a:lnTo>
                  <a:pt x="543" y="145"/>
                </a:lnTo>
                <a:lnTo>
                  <a:pt x="543" y="145"/>
                </a:lnTo>
                <a:lnTo>
                  <a:pt x="553" y="145"/>
                </a:lnTo>
                <a:lnTo>
                  <a:pt x="557" y="143"/>
                </a:lnTo>
                <a:lnTo>
                  <a:pt x="560" y="141"/>
                </a:lnTo>
                <a:lnTo>
                  <a:pt x="560" y="139"/>
                </a:lnTo>
                <a:lnTo>
                  <a:pt x="560" y="139"/>
                </a:lnTo>
                <a:lnTo>
                  <a:pt x="534" y="101"/>
                </a:lnTo>
                <a:lnTo>
                  <a:pt x="534" y="101"/>
                </a:lnTo>
                <a:lnTo>
                  <a:pt x="538" y="84"/>
                </a:lnTo>
                <a:lnTo>
                  <a:pt x="540" y="72"/>
                </a:lnTo>
                <a:lnTo>
                  <a:pt x="542" y="62"/>
                </a:lnTo>
                <a:lnTo>
                  <a:pt x="542" y="62"/>
                </a:lnTo>
                <a:lnTo>
                  <a:pt x="539" y="52"/>
                </a:lnTo>
                <a:lnTo>
                  <a:pt x="532" y="39"/>
                </a:lnTo>
                <a:lnTo>
                  <a:pt x="527" y="32"/>
                </a:lnTo>
                <a:lnTo>
                  <a:pt x="522" y="24"/>
                </a:lnTo>
                <a:lnTo>
                  <a:pt x="515" y="18"/>
                </a:lnTo>
                <a:lnTo>
                  <a:pt x="508" y="13"/>
                </a:lnTo>
                <a:lnTo>
                  <a:pt x="508" y="13"/>
                </a:lnTo>
                <a:lnTo>
                  <a:pt x="499" y="9"/>
                </a:lnTo>
                <a:lnTo>
                  <a:pt x="491" y="6"/>
                </a:lnTo>
                <a:lnTo>
                  <a:pt x="475" y="1"/>
                </a:lnTo>
                <a:lnTo>
                  <a:pt x="459" y="0"/>
                </a:lnTo>
                <a:lnTo>
                  <a:pt x="444" y="0"/>
                </a:lnTo>
                <a:lnTo>
                  <a:pt x="444" y="0"/>
                </a:lnTo>
                <a:lnTo>
                  <a:pt x="430" y="2"/>
                </a:lnTo>
                <a:lnTo>
                  <a:pt x="418" y="4"/>
                </a:lnTo>
                <a:lnTo>
                  <a:pt x="408" y="7"/>
                </a:lnTo>
                <a:lnTo>
                  <a:pt x="404" y="10"/>
                </a:lnTo>
                <a:lnTo>
                  <a:pt x="401" y="12"/>
                </a:lnTo>
                <a:lnTo>
                  <a:pt x="401" y="12"/>
                </a:lnTo>
                <a:lnTo>
                  <a:pt x="393" y="22"/>
                </a:lnTo>
                <a:lnTo>
                  <a:pt x="383" y="36"/>
                </a:lnTo>
                <a:lnTo>
                  <a:pt x="373" y="50"/>
                </a:lnTo>
                <a:lnTo>
                  <a:pt x="370" y="55"/>
                </a:lnTo>
                <a:lnTo>
                  <a:pt x="370" y="57"/>
                </a:lnTo>
                <a:lnTo>
                  <a:pt x="370" y="57"/>
                </a:lnTo>
                <a:lnTo>
                  <a:pt x="372" y="60"/>
                </a:lnTo>
                <a:lnTo>
                  <a:pt x="372" y="62"/>
                </a:lnTo>
                <a:lnTo>
                  <a:pt x="369" y="68"/>
                </a:lnTo>
                <a:lnTo>
                  <a:pt x="366" y="75"/>
                </a:lnTo>
                <a:lnTo>
                  <a:pt x="362" y="83"/>
                </a:lnTo>
                <a:lnTo>
                  <a:pt x="362" y="83"/>
                </a:lnTo>
                <a:lnTo>
                  <a:pt x="349" y="101"/>
                </a:lnTo>
                <a:lnTo>
                  <a:pt x="349" y="101"/>
                </a:lnTo>
                <a:lnTo>
                  <a:pt x="342" y="106"/>
                </a:lnTo>
                <a:lnTo>
                  <a:pt x="338" y="109"/>
                </a:lnTo>
                <a:lnTo>
                  <a:pt x="338" y="109"/>
                </a:lnTo>
                <a:lnTo>
                  <a:pt x="332" y="108"/>
                </a:lnTo>
                <a:lnTo>
                  <a:pt x="318" y="107"/>
                </a:lnTo>
                <a:lnTo>
                  <a:pt x="310" y="106"/>
                </a:lnTo>
                <a:lnTo>
                  <a:pt x="300" y="106"/>
                </a:lnTo>
                <a:lnTo>
                  <a:pt x="291" y="107"/>
                </a:lnTo>
                <a:lnTo>
                  <a:pt x="283" y="109"/>
                </a:lnTo>
                <a:lnTo>
                  <a:pt x="283" y="109"/>
                </a:lnTo>
                <a:lnTo>
                  <a:pt x="273" y="115"/>
                </a:lnTo>
                <a:lnTo>
                  <a:pt x="261" y="124"/>
                </a:lnTo>
                <a:lnTo>
                  <a:pt x="230" y="148"/>
                </a:lnTo>
                <a:lnTo>
                  <a:pt x="200" y="175"/>
                </a:lnTo>
                <a:lnTo>
                  <a:pt x="189" y="186"/>
                </a:lnTo>
                <a:lnTo>
                  <a:pt x="181" y="194"/>
                </a:lnTo>
                <a:lnTo>
                  <a:pt x="181" y="194"/>
                </a:lnTo>
                <a:lnTo>
                  <a:pt x="170" y="213"/>
                </a:lnTo>
                <a:lnTo>
                  <a:pt x="157" y="235"/>
                </a:lnTo>
                <a:lnTo>
                  <a:pt x="138" y="266"/>
                </a:lnTo>
                <a:lnTo>
                  <a:pt x="138" y="266"/>
                </a:lnTo>
                <a:lnTo>
                  <a:pt x="109" y="323"/>
                </a:lnTo>
                <a:lnTo>
                  <a:pt x="109" y="323"/>
                </a:lnTo>
                <a:lnTo>
                  <a:pt x="103" y="324"/>
                </a:lnTo>
                <a:lnTo>
                  <a:pt x="100" y="327"/>
                </a:lnTo>
                <a:lnTo>
                  <a:pt x="98" y="328"/>
                </a:lnTo>
                <a:lnTo>
                  <a:pt x="97" y="329"/>
                </a:lnTo>
                <a:lnTo>
                  <a:pt x="97" y="329"/>
                </a:lnTo>
                <a:lnTo>
                  <a:pt x="98" y="337"/>
                </a:lnTo>
                <a:lnTo>
                  <a:pt x="97" y="340"/>
                </a:lnTo>
                <a:lnTo>
                  <a:pt x="97" y="340"/>
                </a:lnTo>
                <a:lnTo>
                  <a:pt x="89" y="357"/>
                </a:lnTo>
                <a:lnTo>
                  <a:pt x="75" y="383"/>
                </a:lnTo>
                <a:lnTo>
                  <a:pt x="75" y="383"/>
                </a:lnTo>
                <a:lnTo>
                  <a:pt x="67" y="395"/>
                </a:lnTo>
                <a:lnTo>
                  <a:pt x="56" y="411"/>
                </a:lnTo>
                <a:lnTo>
                  <a:pt x="51" y="419"/>
                </a:lnTo>
                <a:lnTo>
                  <a:pt x="47" y="430"/>
                </a:lnTo>
                <a:lnTo>
                  <a:pt x="45" y="440"/>
                </a:lnTo>
                <a:lnTo>
                  <a:pt x="46" y="452"/>
                </a:lnTo>
                <a:lnTo>
                  <a:pt x="46" y="452"/>
                </a:lnTo>
                <a:lnTo>
                  <a:pt x="50" y="468"/>
                </a:lnTo>
                <a:lnTo>
                  <a:pt x="58" y="492"/>
                </a:lnTo>
                <a:lnTo>
                  <a:pt x="83" y="552"/>
                </a:lnTo>
                <a:lnTo>
                  <a:pt x="104" y="607"/>
                </a:lnTo>
                <a:lnTo>
                  <a:pt x="112" y="627"/>
                </a:lnTo>
                <a:lnTo>
                  <a:pt x="114" y="635"/>
                </a:lnTo>
                <a:lnTo>
                  <a:pt x="114" y="635"/>
                </a:lnTo>
                <a:lnTo>
                  <a:pt x="113" y="643"/>
                </a:lnTo>
                <a:lnTo>
                  <a:pt x="114" y="651"/>
                </a:lnTo>
                <a:lnTo>
                  <a:pt x="115" y="658"/>
                </a:lnTo>
                <a:lnTo>
                  <a:pt x="115" y="661"/>
                </a:lnTo>
                <a:lnTo>
                  <a:pt x="115" y="661"/>
                </a:lnTo>
                <a:lnTo>
                  <a:pt x="143" y="665"/>
                </a:lnTo>
                <a:lnTo>
                  <a:pt x="143" y="665"/>
                </a:lnTo>
                <a:lnTo>
                  <a:pt x="148" y="684"/>
                </a:lnTo>
                <a:lnTo>
                  <a:pt x="151" y="697"/>
                </a:lnTo>
                <a:lnTo>
                  <a:pt x="152" y="703"/>
                </a:lnTo>
                <a:lnTo>
                  <a:pt x="151" y="707"/>
                </a:lnTo>
                <a:lnTo>
                  <a:pt x="151" y="707"/>
                </a:lnTo>
                <a:lnTo>
                  <a:pt x="138" y="740"/>
                </a:lnTo>
                <a:lnTo>
                  <a:pt x="129" y="764"/>
                </a:lnTo>
                <a:lnTo>
                  <a:pt x="119" y="786"/>
                </a:lnTo>
                <a:lnTo>
                  <a:pt x="119" y="786"/>
                </a:lnTo>
                <a:lnTo>
                  <a:pt x="108" y="812"/>
                </a:lnTo>
                <a:lnTo>
                  <a:pt x="98" y="841"/>
                </a:lnTo>
                <a:lnTo>
                  <a:pt x="86" y="875"/>
                </a:lnTo>
                <a:lnTo>
                  <a:pt x="86" y="875"/>
                </a:lnTo>
                <a:lnTo>
                  <a:pt x="81" y="882"/>
                </a:lnTo>
                <a:lnTo>
                  <a:pt x="81" y="882"/>
                </a:lnTo>
                <a:lnTo>
                  <a:pt x="61" y="931"/>
                </a:lnTo>
                <a:lnTo>
                  <a:pt x="61" y="931"/>
                </a:lnTo>
                <a:lnTo>
                  <a:pt x="53" y="935"/>
                </a:lnTo>
                <a:lnTo>
                  <a:pt x="49" y="937"/>
                </a:lnTo>
                <a:lnTo>
                  <a:pt x="46" y="937"/>
                </a:lnTo>
                <a:lnTo>
                  <a:pt x="45" y="935"/>
                </a:lnTo>
                <a:lnTo>
                  <a:pt x="45" y="935"/>
                </a:lnTo>
                <a:lnTo>
                  <a:pt x="44" y="931"/>
                </a:lnTo>
                <a:lnTo>
                  <a:pt x="44" y="927"/>
                </a:lnTo>
                <a:lnTo>
                  <a:pt x="44" y="926"/>
                </a:lnTo>
                <a:lnTo>
                  <a:pt x="44" y="925"/>
                </a:lnTo>
                <a:lnTo>
                  <a:pt x="39" y="925"/>
                </a:lnTo>
                <a:lnTo>
                  <a:pt x="39" y="925"/>
                </a:lnTo>
                <a:lnTo>
                  <a:pt x="35" y="926"/>
                </a:lnTo>
                <a:lnTo>
                  <a:pt x="33" y="928"/>
                </a:lnTo>
                <a:lnTo>
                  <a:pt x="29" y="935"/>
                </a:lnTo>
                <a:lnTo>
                  <a:pt x="25" y="945"/>
                </a:lnTo>
                <a:lnTo>
                  <a:pt x="21" y="954"/>
                </a:lnTo>
                <a:lnTo>
                  <a:pt x="21" y="954"/>
                </a:lnTo>
                <a:lnTo>
                  <a:pt x="15" y="962"/>
                </a:lnTo>
                <a:lnTo>
                  <a:pt x="6" y="973"/>
                </a:lnTo>
                <a:lnTo>
                  <a:pt x="4" y="979"/>
                </a:lnTo>
                <a:lnTo>
                  <a:pt x="1" y="984"/>
                </a:lnTo>
                <a:lnTo>
                  <a:pt x="0" y="988"/>
                </a:lnTo>
                <a:lnTo>
                  <a:pt x="0" y="991"/>
                </a:lnTo>
                <a:lnTo>
                  <a:pt x="0" y="991"/>
                </a:lnTo>
                <a:lnTo>
                  <a:pt x="6" y="999"/>
                </a:lnTo>
                <a:lnTo>
                  <a:pt x="15" y="1006"/>
                </a:lnTo>
                <a:lnTo>
                  <a:pt x="24" y="1012"/>
                </a:lnTo>
                <a:lnTo>
                  <a:pt x="32" y="1016"/>
                </a:lnTo>
                <a:lnTo>
                  <a:pt x="32" y="1016"/>
                </a:lnTo>
                <a:lnTo>
                  <a:pt x="40" y="1018"/>
                </a:lnTo>
                <a:lnTo>
                  <a:pt x="52" y="1022"/>
                </a:lnTo>
                <a:lnTo>
                  <a:pt x="69" y="1025"/>
                </a:lnTo>
                <a:lnTo>
                  <a:pt x="78" y="1024"/>
                </a:lnTo>
                <a:lnTo>
                  <a:pt x="78" y="1024"/>
                </a:lnTo>
                <a:lnTo>
                  <a:pt x="103" y="1031"/>
                </a:lnTo>
                <a:lnTo>
                  <a:pt x="123" y="1038"/>
                </a:lnTo>
                <a:lnTo>
                  <a:pt x="136" y="1044"/>
                </a:lnTo>
                <a:lnTo>
                  <a:pt x="136" y="1044"/>
                </a:lnTo>
                <a:lnTo>
                  <a:pt x="151" y="1048"/>
                </a:lnTo>
                <a:lnTo>
                  <a:pt x="157" y="1051"/>
                </a:lnTo>
                <a:lnTo>
                  <a:pt x="157" y="1051"/>
                </a:lnTo>
                <a:lnTo>
                  <a:pt x="158" y="1053"/>
                </a:lnTo>
                <a:lnTo>
                  <a:pt x="160" y="1058"/>
                </a:lnTo>
                <a:lnTo>
                  <a:pt x="163" y="1062"/>
                </a:lnTo>
                <a:lnTo>
                  <a:pt x="166" y="1064"/>
                </a:lnTo>
                <a:lnTo>
                  <a:pt x="170" y="1067"/>
                </a:lnTo>
                <a:lnTo>
                  <a:pt x="176" y="1069"/>
                </a:lnTo>
                <a:lnTo>
                  <a:pt x="176" y="1069"/>
                </a:lnTo>
                <a:lnTo>
                  <a:pt x="202" y="1075"/>
                </a:lnTo>
                <a:lnTo>
                  <a:pt x="213" y="1076"/>
                </a:lnTo>
                <a:lnTo>
                  <a:pt x="216" y="1076"/>
                </a:lnTo>
                <a:lnTo>
                  <a:pt x="217" y="1076"/>
                </a:lnTo>
                <a:lnTo>
                  <a:pt x="217" y="1076"/>
                </a:lnTo>
                <a:lnTo>
                  <a:pt x="221" y="1075"/>
                </a:lnTo>
                <a:lnTo>
                  <a:pt x="225" y="1074"/>
                </a:lnTo>
                <a:lnTo>
                  <a:pt x="228" y="1074"/>
                </a:lnTo>
                <a:lnTo>
                  <a:pt x="228" y="1074"/>
                </a:lnTo>
                <a:lnTo>
                  <a:pt x="248" y="1076"/>
                </a:lnTo>
                <a:lnTo>
                  <a:pt x="264" y="1076"/>
                </a:lnTo>
                <a:lnTo>
                  <a:pt x="271" y="1076"/>
                </a:lnTo>
                <a:lnTo>
                  <a:pt x="277" y="1076"/>
                </a:lnTo>
                <a:lnTo>
                  <a:pt x="277" y="1076"/>
                </a:lnTo>
                <a:lnTo>
                  <a:pt x="285" y="1074"/>
                </a:lnTo>
                <a:lnTo>
                  <a:pt x="290" y="1074"/>
                </a:lnTo>
                <a:lnTo>
                  <a:pt x="293" y="1073"/>
                </a:lnTo>
                <a:lnTo>
                  <a:pt x="293" y="1070"/>
                </a:lnTo>
                <a:lnTo>
                  <a:pt x="293" y="1068"/>
                </a:lnTo>
                <a:lnTo>
                  <a:pt x="291" y="1064"/>
                </a:lnTo>
                <a:lnTo>
                  <a:pt x="291" y="1064"/>
                </a:lnTo>
                <a:lnTo>
                  <a:pt x="287" y="1057"/>
                </a:lnTo>
                <a:lnTo>
                  <a:pt x="279" y="1048"/>
                </a:lnTo>
                <a:lnTo>
                  <a:pt x="265" y="1038"/>
                </a:lnTo>
                <a:lnTo>
                  <a:pt x="265" y="1038"/>
                </a:lnTo>
                <a:lnTo>
                  <a:pt x="248" y="1024"/>
                </a:lnTo>
                <a:lnTo>
                  <a:pt x="240" y="1018"/>
                </a:lnTo>
                <a:lnTo>
                  <a:pt x="238" y="1014"/>
                </a:lnTo>
                <a:lnTo>
                  <a:pt x="238" y="991"/>
                </a:lnTo>
                <a:lnTo>
                  <a:pt x="238" y="991"/>
                </a:lnTo>
                <a:lnTo>
                  <a:pt x="240" y="973"/>
                </a:lnTo>
                <a:lnTo>
                  <a:pt x="243" y="960"/>
                </a:lnTo>
                <a:lnTo>
                  <a:pt x="243" y="960"/>
                </a:lnTo>
                <a:lnTo>
                  <a:pt x="270" y="908"/>
                </a:lnTo>
                <a:lnTo>
                  <a:pt x="288" y="871"/>
                </a:lnTo>
                <a:lnTo>
                  <a:pt x="298" y="852"/>
                </a:lnTo>
                <a:lnTo>
                  <a:pt x="298" y="852"/>
                </a:lnTo>
                <a:lnTo>
                  <a:pt x="334" y="767"/>
                </a:lnTo>
                <a:lnTo>
                  <a:pt x="334" y="767"/>
                </a:lnTo>
                <a:lnTo>
                  <a:pt x="341" y="767"/>
                </a:lnTo>
                <a:lnTo>
                  <a:pt x="341" y="767"/>
                </a:lnTo>
                <a:lnTo>
                  <a:pt x="342" y="767"/>
                </a:lnTo>
                <a:lnTo>
                  <a:pt x="344" y="765"/>
                </a:lnTo>
                <a:lnTo>
                  <a:pt x="346" y="761"/>
                </a:lnTo>
                <a:lnTo>
                  <a:pt x="347" y="754"/>
                </a:lnTo>
                <a:lnTo>
                  <a:pt x="347" y="754"/>
                </a:lnTo>
                <a:lnTo>
                  <a:pt x="352" y="746"/>
                </a:lnTo>
                <a:lnTo>
                  <a:pt x="355" y="739"/>
                </a:lnTo>
                <a:lnTo>
                  <a:pt x="357" y="733"/>
                </a:lnTo>
                <a:lnTo>
                  <a:pt x="357" y="733"/>
                </a:lnTo>
                <a:lnTo>
                  <a:pt x="358" y="720"/>
                </a:lnTo>
                <a:lnTo>
                  <a:pt x="361" y="712"/>
                </a:lnTo>
                <a:lnTo>
                  <a:pt x="361" y="712"/>
                </a:lnTo>
                <a:lnTo>
                  <a:pt x="363" y="716"/>
                </a:lnTo>
                <a:lnTo>
                  <a:pt x="366" y="717"/>
                </a:lnTo>
                <a:lnTo>
                  <a:pt x="367" y="717"/>
                </a:lnTo>
                <a:lnTo>
                  <a:pt x="367" y="716"/>
                </a:lnTo>
                <a:lnTo>
                  <a:pt x="367" y="716"/>
                </a:lnTo>
                <a:lnTo>
                  <a:pt x="372" y="701"/>
                </a:lnTo>
                <a:lnTo>
                  <a:pt x="374" y="693"/>
                </a:lnTo>
                <a:lnTo>
                  <a:pt x="375" y="686"/>
                </a:lnTo>
                <a:lnTo>
                  <a:pt x="375" y="686"/>
                </a:lnTo>
                <a:lnTo>
                  <a:pt x="374" y="682"/>
                </a:lnTo>
                <a:lnTo>
                  <a:pt x="370" y="676"/>
                </a:lnTo>
                <a:lnTo>
                  <a:pt x="367" y="667"/>
                </a:lnTo>
                <a:lnTo>
                  <a:pt x="373" y="626"/>
                </a:lnTo>
                <a:lnTo>
                  <a:pt x="389" y="631"/>
                </a:lnTo>
                <a:lnTo>
                  <a:pt x="389" y="631"/>
                </a:lnTo>
                <a:lnTo>
                  <a:pt x="389" y="632"/>
                </a:lnTo>
                <a:lnTo>
                  <a:pt x="387" y="633"/>
                </a:lnTo>
                <a:lnTo>
                  <a:pt x="386" y="638"/>
                </a:lnTo>
                <a:lnTo>
                  <a:pt x="386" y="646"/>
                </a:lnTo>
                <a:lnTo>
                  <a:pt x="386" y="646"/>
                </a:lnTo>
                <a:lnTo>
                  <a:pt x="387" y="656"/>
                </a:lnTo>
                <a:lnTo>
                  <a:pt x="390" y="665"/>
                </a:lnTo>
                <a:lnTo>
                  <a:pt x="392" y="672"/>
                </a:lnTo>
                <a:lnTo>
                  <a:pt x="392" y="672"/>
                </a:lnTo>
                <a:lnTo>
                  <a:pt x="392" y="667"/>
                </a:lnTo>
                <a:lnTo>
                  <a:pt x="393" y="655"/>
                </a:lnTo>
                <a:lnTo>
                  <a:pt x="393" y="655"/>
                </a:lnTo>
                <a:lnTo>
                  <a:pt x="397" y="640"/>
                </a:lnTo>
                <a:lnTo>
                  <a:pt x="398" y="633"/>
                </a:lnTo>
                <a:lnTo>
                  <a:pt x="398" y="633"/>
                </a:lnTo>
                <a:lnTo>
                  <a:pt x="404" y="637"/>
                </a:lnTo>
                <a:lnTo>
                  <a:pt x="409" y="641"/>
                </a:lnTo>
                <a:lnTo>
                  <a:pt x="414" y="650"/>
                </a:lnTo>
                <a:lnTo>
                  <a:pt x="414" y="650"/>
                </a:lnTo>
                <a:lnTo>
                  <a:pt x="419" y="661"/>
                </a:lnTo>
                <a:lnTo>
                  <a:pt x="423" y="673"/>
                </a:lnTo>
                <a:lnTo>
                  <a:pt x="424" y="684"/>
                </a:lnTo>
                <a:lnTo>
                  <a:pt x="424" y="693"/>
                </a:lnTo>
                <a:lnTo>
                  <a:pt x="424" y="693"/>
                </a:lnTo>
                <a:lnTo>
                  <a:pt x="424" y="694"/>
                </a:lnTo>
                <a:lnTo>
                  <a:pt x="425" y="695"/>
                </a:lnTo>
                <a:lnTo>
                  <a:pt x="426" y="693"/>
                </a:lnTo>
                <a:lnTo>
                  <a:pt x="429" y="688"/>
                </a:lnTo>
                <a:lnTo>
                  <a:pt x="431" y="720"/>
                </a:lnTo>
                <a:lnTo>
                  <a:pt x="435" y="688"/>
                </a:lnTo>
                <a:lnTo>
                  <a:pt x="435" y="688"/>
                </a:lnTo>
                <a:lnTo>
                  <a:pt x="447" y="701"/>
                </a:lnTo>
                <a:lnTo>
                  <a:pt x="457" y="711"/>
                </a:lnTo>
                <a:lnTo>
                  <a:pt x="465" y="717"/>
                </a:lnTo>
                <a:lnTo>
                  <a:pt x="465" y="717"/>
                </a:lnTo>
                <a:lnTo>
                  <a:pt x="480" y="723"/>
                </a:lnTo>
                <a:lnTo>
                  <a:pt x="488" y="725"/>
                </a:lnTo>
                <a:lnTo>
                  <a:pt x="488" y="725"/>
                </a:lnTo>
                <a:lnTo>
                  <a:pt x="481" y="744"/>
                </a:lnTo>
                <a:lnTo>
                  <a:pt x="477" y="757"/>
                </a:lnTo>
                <a:lnTo>
                  <a:pt x="476" y="762"/>
                </a:lnTo>
                <a:lnTo>
                  <a:pt x="477" y="764"/>
                </a:lnTo>
                <a:lnTo>
                  <a:pt x="477" y="764"/>
                </a:lnTo>
                <a:lnTo>
                  <a:pt x="478" y="763"/>
                </a:lnTo>
                <a:lnTo>
                  <a:pt x="482" y="761"/>
                </a:lnTo>
                <a:lnTo>
                  <a:pt x="488" y="751"/>
                </a:lnTo>
                <a:lnTo>
                  <a:pt x="494" y="741"/>
                </a:lnTo>
                <a:lnTo>
                  <a:pt x="497" y="739"/>
                </a:lnTo>
                <a:lnTo>
                  <a:pt x="498" y="737"/>
                </a:lnTo>
                <a:lnTo>
                  <a:pt x="498" y="737"/>
                </a:lnTo>
                <a:lnTo>
                  <a:pt x="498" y="740"/>
                </a:lnTo>
                <a:lnTo>
                  <a:pt x="498" y="745"/>
                </a:lnTo>
                <a:lnTo>
                  <a:pt x="493" y="758"/>
                </a:lnTo>
                <a:lnTo>
                  <a:pt x="489" y="771"/>
                </a:lnTo>
                <a:lnTo>
                  <a:pt x="489" y="776"/>
                </a:lnTo>
                <a:lnTo>
                  <a:pt x="489" y="779"/>
                </a:lnTo>
                <a:lnTo>
                  <a:pt x="489" y="779"/>
                </a:lnTo>
                <a:lnTo>
                  <a:pt x="494" y="780"/>
                </a:lnTo>
                <a:lnTo>
                  <a:pt x="497" y="780"/>
                </a:lnTo>
                <a:lnTo>
                  <a:pt x="498" y="779"/>
                </a:lnTo>
                <a:lnTo>
                  <a:pt x="498" y="779"/>
                </a:lnTo>
                <a:lnTo>
                  <a:pt x="504" y="763"/>
                </a:lnTo>
                <a:lnTo>
                  <a:pt x="511" y="748"/>
                </a:lnTo>
                <a:lnTo>
                  <a:pt x="511" y="748"/>
                </a:lnTo>
                <a:lnTo>
                  <a:pt x="515" y="762"/>
                </a:lnTo>
                <a:lnTo>
                  <a:pt x="517" y="771"/>
                </a:lnTo>
                <a:lnTo>
                  <a:pt x="519" y="779"/>
                </a:lnTo>
                <a:lnTo>
                  <a:pt x="519" y="779"/>
                </a:lnTo>
                <a:lnTo>
                  <a:pt x="520" y="796"/>
                </a:lnTo>
                <a:lnTo>
                  <a:pt x="521" y="808"/>
                </a:lnTo>
                <a:lnTo>
                  <a:pt x="521" y="819"/>
                </a:lnTo>
                <a:lnTo>
                  <a:pt x="521" y="819"/>
                </a:lnTo>
                <a:lnTo>
                  <a:pt x="520" y="837"/>
                </a:lnTo>
                <a:lnTo>
                  <a:pt x="520" y="846"/>
                </a:lnTo>
                <a:lnTo>
                  <a:pt x="521" y="855"/>
                </a:lnTo>
                <a:lnTo>
                  <a:pt x="521" y="855"/>
                </a:lnTo>
                <a:lnTo>
                  <a:pt x="529" y="916"/>
                </a:lnTo>
                <a:lnTo>
                  <a:pt x="539" y="979"/>
                </a:lnTo>
                <a:lnTo>
                  <a:pt x="539" y="979"/>
                </a:lnTo>
                <a:lnTo>
                  <a:pt x="543" y="996"/>
                </a:lnTo>
                <a:lnTo>
                  <a:pt x="544" y="1000"/>
                </a:lnTo>
                <a:lnTo>
                  <a:pt x="544" y="1000"/>
                </a:lnTo>
                <a:lnTo>
                  <a:pt x="543" y="1001"/>
                </a:lnTo>
                <a:lnTo>
                  <a:pt x="538" y="1008"/>
                </a:lnTo>
                <a:lnTo>
                  <a:pt x="538" y="1008"/>
                </a:lnTo>
                <a:lnTo>
                  <a:pt x="531" y="1023"/>
                </a:lnTo>
                <a:lnTo>
                  <a:pt x="527" y="1033"/>
                </a:lnTo>
                <a:lnTo>
                  <a:pt x="526" y="1039"/>
                </a:lnTo>
                <a:lnTo>
                  <a:pt x="526" y="1039"/>
                </a:lnTo>
                <a:lnTo>
                  <a:pt x="525" y="1042"/>
                </a:lnTo>
                <a:lnTo>
                  <a:pt x="523" y="1047"/>
                </a:lnTo>
                <a:lnTo>
                  <a:pt x="522" y="1051"/>
                </a:lnTo>
                <a:lnTo>
                  <a:pt x="523" y="1052"/>
                </a:lnTo>
                <a:lnTo>
                  <a:pt x="525" y="1055"/>
                </a:lnTo>
                <a:lnTo>
                  <a:pt x="525" y="1055"/>
                </a:lnTo>
                <a:lnTo>
                  <a:pt x="531" y="1059"/>
                </a:lnTo>
                <a:lnTo>
                  <a:pt x="533" y="1061"/>
                </a:lnTo>
                <a:lnTo>
                  <a:pt x="537" y="1061"/>
                </a:lnTo>
                <a:lnTo>
                  <a:pt x="537" y="1061"/>
                </a:lnTo>
                <a:lnTo>
                  <a:pt x="555" y="1062"/>
                </a:lnTo>
                <a:lnTo>
                  <a:pt x="573" y="1062"/>
                </a:lnTo>
                <a:lnTo>
                  <a:pt x="573" y="1062"/>
                </a:lnTo>
                <a:lnTo>
                  <a:pt x="579" y="1064"/>
                </a:lnTo>
                <a:lnTo>
                  <a:pt x="587" y="1067"/>
                </a:lnTo>
                <a:lnTo>
                  <a:pt x="594" y="1069"/>
                </a:lnTo>
                <a:lnTo>
                  <a:pt x="602" y="1070"/>
                </a:lnTo>
                <a:lnTo>
                  <a:pt x="602" y="1070"/>
                </a:lnTo>
                <a:lnTo>
                  <a:pt x="613" y="1072"/>
                </a:lnTo>
                <a:lnTo>
                  <a:pt x="627" y="1074"/>
                </a:lnTo>
                <a:lnTo>
                  <a:pt x="640" y="1074"/>
                </a:lnTo>
                <a:lnTo>
                  <a:pt x="647" y="1074"/>
                </a:lnTo>
                <a:lnTo>
                  <a:pt x="652" y="1073"/>
                </a:lnTo>
                <a:lnTo>
                  <a:pt x="652" y="1073"/>
                </a:lnTo>
                <a:lnTo>
                  <a:pt x="672" y="1065"/>
                </a:lnTo>
                <a:lnTo>
                  <a:pt x="678" y="1062"/>
                </a:lnTo>
                <a:lnTo>
                  <a:pt x="680" y="1059"/>
                </a:lnTo>
                <a:lnTo>
                  <a:pt x="680" y="1057"/>
                </a:lnTo>
                <a:lnTo>
                  <a:pt x="680" y="1057"/>
                </a:lnTo>
                <a:lnTo>
                  <a:pt x="681" y="1052"/>
                </a:lnTo>
                <a:lnTo>
                  <a:pt x="681" y="1048"/>
                </a:lnTo>
                <a:lnTo>
                  <a:pt x="679" y="1045"/>
                </a:lnTo>
                <a:lnTo>
                  <a:pt x="672" y="1041"/>
                </a:lnTo>
                <a:lnTo>
                  <a:pt x="672" y="1041"/>
                </a:lnTo>
                <a:lnTo>
                  <a:pt x="653" y="1031"/>
                </a:lnTo>
                <a:lnTo>
                  <a:pt x="645" y="1027"/>
                </a:lnTo>
                <a:lnTo>
                  <a:pt x="640" y="1023"/>
                </a:lnTo>
                <a:lnTo>
                  <a:pt x="640" y="1023"/>
                </a:lnTo>
                <a:lnTo>
                  <a:pt x="623" y="1008"/>
                </a:lnTo>
                <a:lnTo>
                  <a:pt x="608" y="995"/>
                </a:lnTo>
                <a:lnTo>
                  <a:pt x="608" y="995"/>
                </a:lnTo>
                <a:lnTo>
                  <a:pt x="606" y="991"/>
                </a:lnTo>
                <a:lnTo>
                  <a:pt x="602" y="987"/>
                </a:lnTo>
                <a:lnTo>
                  <a:pt x="600" y="983"/>
                </a:lnTo>
                <a:lnTo>
                  <a:pt x="597" y="979"/>
                </a:lnTo>
                <a:lnTo>
                  <a:pt x="597" y="979"/>
                </a:lnTo>
                <a:lnTo>
                  <a:pt x="596" y="977"/>
                </a:lnTo>
                <a:lnTo>
                  <a:pt x="596" y="977"/>
                </a:lnTo>
                <a:lnTo>
                  <a:pt x="600" y="918"/>
                </a:lnTo>
                <a:lnTo>
                  <a:pt x="602" y="874"/>
                </a:lnTo>
                <a:lnTo>
                  <a:pt x="602" y="857"/>
                </a:lnTo>
                <a:lnTo>
                  <a:pt x="602" y="847"/>
                </a:lnTo>
                <a:lnTo>
                  <a:pt x="602" y="847"/>
                </a:lnTo>
                <a:lnTo>
                  <a:pt x="601" y="826"/>
                </a:lnTo>
                <a:lnTo>
                  <a:pt x="600" y="797"/>
                </a:lnTo>
                <a:lnTo>
                  <a:pt x="597" y="759"/>
                </a:lnTo>
                <a:lnTo>
                  <a:pt x="580" y="702"/>
                </a:lnTo>
                <a:lnTo>
                  <a:pt x="568" y="655"/>
                </a:lnTo>
                <a:lnTo>
                  <a:pt x="571" y="629"/>
                </a:lnTo>
                <a:lnTo>
                  <a:pt x="584" y="609"/>
                </a:lnTo>
                <a:lnTo>
                  <a:pt x="584" y="609"/>
                </a:lnTo>
                <a:lnTo>
                  <a:pt x="587" y="617"/>
                </a:lnTo>
                <a:lnTo>
                  <a:pt x="588" y="627"/>
                </a:lnTo>
                <a:lnTo>
                  <a:pt x="589" y="635"/>
                </a:lnTo>
                <a:lnTo>
                  <a:pt x="589" y="635"/>
                </a:lnTo>
                <a:lnTo>
                  <a:pt x="588" y="645"/>
                </a:lnTo>
                <a:lnTo>
                  <a:pt x="585" y="656"/>
                </a:lnTo>
                <a:lnTo>
                  <a:pt x="580" y="667"/>
                </a:lnTo>
                <a:lnTo>
                  <a:pt x="591" y="658"/>
                </a:lnTo>
                <a:lnTo>
                  <a:pt x="591" y="658"/>
                </a:lnTo>
                <a:lnTo>
                  <a:pt x="591" y="663"/>
                </a:lnTo>
                <a:lnTo>
                  <a:pt x="590" y="668"/>
                </a:lnTo>
                <a:lnTo>
                  <a:pt x="589" y="674"/>
                </a:lnTo>
                <a:lnTo>
                  <a:pt x="589" y="674"/>
                </a:lnTo>
                <a:lnTo>
                  <a:pt x="585" y="684"/>
                </a:lnTo>
                <a:lnTo>
                  <a:pt x="584" y="688"/>
                </a:lnTo>
                <a:lnTo>
                  <a:pt x="584" y="688"/>
                </a:lnTo>
                <a:lnTo>
                  <a:pt x="588" y="686"/>
                </a:lnTo>
                <a:lnTo>
                  <a:pt x="591" y="684"/>
                </a:lnTo>
                <a:lnTo>
                  <a:pt x="595" y="679"/>
                </a:lnTo>
                <a:lnTo>
                  <a:pt x="595" y="679"/>
                </a:lnTo>
                <a:lnTo>
                  <a:pt x="602" y="662"/>
                </a:lnTo>
                <a:lnTo>
                  <a:pt x="604" y="685"/>
                </a:lnTo>
                <a:lnTo>
                  <a:pt x="604" y="685"/>
                </a:lnTo>
                <a:lnTo>
                  <a:pt x="608" y="672"/>
                </a:lnTo>
                <a:lnTo>
                  <a:pt x="611" y="662"/>
                </a:lnTo>
                <a:lnTo>
                  <a:pt x="613" y="655"/>
                </a:lnTo>
                <a:lnTo>
                  <a:pt x="613" y="655"/>
                </a:lnTo>
                <a:lnTo>
                  <a:pt x="614" y="639"/>
                </a:lnTo>
                <a:lnTo>
                  <a:pt x="616" y="626"/>
                </a:lnTo>
                <a:lnTo>
                  <a:pt x="616" y="626"/>
                </a:lnTo>
                <a:lnTo>
                  <a:pt x="618" y="599"/>
                </a:lnTo>
                <a:lnTo>
                  <a:pt x="618" y="599"/>
                </a:lnTo>
                <a:lnTo>
                  <a:pt x="622" y="600"/>
                </a:lnTo>
                <a:lnTo>
                  <a:pt x="629" y="600"/>
                </a:lnTo>
                <a:lnTo>
                  <a:pt x="633" y="600"/>
                </a:lnTo>
                <a:lnTo>
                  <a:pt x="636" y="599"/>
                </a:lnTo>
                <a:lnTo>
                  <a:pt x="640" y="598"/>
                </a:lnTo>
                <a:lnTo>
                  <a:pt x="642" y="594"/>
                </a:lnTo>
                <a:lnTo>
                  <a:pt x="642" y="594"/>
                </a:lnTo>
                <a:lnTo>
                  <a:pt x="646" y="588"/>
                </a:lnTo>
                <a:lnTo>
                  <a:pt x="651" y="583"/>
                </a:lnTo>
                <a:lnTo>
                  <a:pt x="657" y="578"/>
                </a:lnTo>
                <a:lnTo>
                  <a:pt x="657" y="578"/>
                </a:lnTo>
                <a:lnTo>
                  <a:pt x="662" y="573"/>
                </a:lnTo>
                <a:lnTo>
                  <a:pt x="670" y="564"/>
                </a:lnTo>
                <a:lnTo>
                  <a:pt x="674" y="558"/>
                </a:lnTo>
                <a:lnTo>
                  <a:pt x="676" y="552"/>
                </a:lnTo>
                <a:lnTo>
                  <a:pt x="678" y="547"/>
                </a:lnTo>
                <a:lnTo>
                  <a:pt x="678" y="544"/>
                </a:lnTo>
                <a:lnTo>
                  <a:pt x="676" y="542"/>
                </a:lnTo>
                <a:lnTo>
                  <a:pt x="676" y="542"/>
                </a:lnTo>
                <a:lnTo>
                  <a:pt x="673" y="539"/>
                </a:lnTo>
                <a:lnTo>
                  <a:pt x="668" y="536"/>
                </a:lnTo>
                <a:lnTo>
                  <a:pt x="658" y="531"/>
                </a:lnTo>
                <a:lnTo>
                  <a:pt x="647" y="527"/>
                </a:lnTo>
                <a:lnTo>
                  <a:pt x="647" y="527"/>
                </a:lnTo>
                <a:lnTo>
                  <a:pt x="627" y="521"/>
                </a:lnTo>
                <a:lnTo>
                  <a:pt x="627" y="521"/>
                </a:lnTo>
                <a:lnTo>
                  <a:pt x="617" y="520"/>
                </a:lnTo>
                <a:lnTo>
                  <a:pt x="605" y="519"/>
                </a:lnTo>
                <a:lnTo>
                  <a:pt x="594" y="519"/>
                </a:lnTo>
                <a:lnTo>
                  <a:pt x="588" y="519"/>
                </a:lnTo>
                <a:lnTo>
                  <a:pt x="588" y="519"/>
                </a:lnTo>
                <a:lnTo>
                  <a:pt x="554" y="484"/>
                </a:lnTo>
                <a:lnTo>
                  <a:pt x="529" y="458"/>
                </a:lnTo>
                <a:lnTo>
                  <a:pt x="515" y="442"/>
                </a:lnTo>
                <a:lnTo>
                  <a:pt x="515" y="442"/>
                </a:lnTo>
                <a:lnTo>
                  <a:pt x="509" y="434"/>
                </a:lnTo>
                <a:lnTo>
                  <a:pt x="499" y="425"/>
                </a:lnTo>
                <a:lnTo>
                  <a:pt x="485" y="414"/>
                </a:lnTo>
                <a:lnTo>
                  <a:pt x="485" y="414"/>
                </a:lnTo>
                <a:lnTo>
                  <a:pt x="475" y="412"/>
                </a:lnTo>
                <a:lnTo>
                  <a:pt x="457" y="409"/>
                </a:lnTo>
                <a:lnTo>
                  <a:pt x="431" y="406"/>
                </a:lnTo>
                <a:lnTo>
                  <a:pt x="431" y="406"/>
                </a:lnTo>
                <a:lnTo>
                  <a:pt x="431" y="405"/>
                </a:lnTo>
                <a:lnTo>
                  <a:pt x="431" y="402"/>
                </a:lnTo>
                <a:lnTo>
                  <a:pt x="431" y="400"/>
                </a:lnTo>
                <a:lnTo>
                  <a:pt x="431" y="400"/>
                </a:lnTo>
                <a:lnTo>
                  <a:pt x="426" y="396"/>
                </a:lnTo>
                <a:lnTo>
                  <a:pt x="424" y="395"/>
                </a:lnTo>
                <a:lnTo>
                  <a:pt x="423" y="391"/>
                </a:lnTo>
                <a:lnTo>
                  <a:pt x="423" y="391"/>
                </a:lnTo>
                <a:lnTo>
                  <a:pt x="430" y="391"/>
                </a:lnTo>
                <a:lnTo>
                  <a:pt x="440" y="392"/>
                </a:lnTo>
                <a:lnTo>
                  <a:pt x="440" y="392"/>
                </a:lnTo>
                <a:lnTo>
                  <a:pt x="446" y="395"/>
                </a:lnTo>
                <a:lnTo>
                  <a:pt x="448" y="396"/>
                </a:lnTo>
                <a:lnTo>
                  <a:pt x="448" y="399"/>
                </a:lnTo>
                <a:lnTo>
                  <a:pt x="448" y="399"/>
                </a:lnTo>
                <a:lnTo>
                  <a:pt x="449" y="401"/>
                </a:lnTo>
                <a:lnTo>
                  <a:pt x="452" y="403"/>
                </a:lnTo>
                <a:lnTo>
                  <a:pt x="453" y="406"/>
                </a:lnTo>
                <a:lnTo>
                  <a:pt x="455" y="405"/>
                </a:lnTo>
                <a:lnTo>
                  <a:pt x="455" y="405"/>
                </a:lnTo>
                <a:lnTo>
                  <a:pt x="457" y="402"/>
                </a:lnTo>
                <a:lnTo>
                  <a:pt x="457" y="399"/>
                </a:lnTo>
                <a:lnTo>
                  <a:pt x="455" y="394"/>
                </a:lnTo>
                <a:lnTo>
                  <a:pt x="455" y="394"/>
                </a:lnTo>
                <a:lnTo>
                  <a:pt x="452" y="389"/>
                </a:lnTo>
                <a:lnTo>
                  <a:pt x="452" y="389"/>
                </a:lnTo>
                <a:lnTo>
                  <a:pt x="463" y="396"/>
                </a:lnTo>
                <a:lnTo>
                  <a:pt x="463" y="396"/>
                </a:lnTo>
                <a:lnTo>
                  <a:pt x="465" y="400"/>
                </a:lnTo>
                <a:lnTo>
                  <a:pt x="468" y="402"/>
                </a:lnTo>
                <a:lnTo>
                  <a:pt x="469" y="403"/>
                </a:lnTo>
                <a:lnTo>
                  <a:pt x="470" y="402"/>
                </a:lnTo>
                <a:lnTo>
                  <a:pt x="470" y="402"/>
                </a:lnTo>
                <a:lnTo>
                  <a:pt x="472" y="401"/>
                </a:lnTo>
                <a:lnTo>
                  <a:pt x="472" y="400"/>
                </a:lnTo>
                <a:lnTo>
                  <a:pt x="471" y="396"/>
                </a:lnTo>
                <a:lnTo>
                  <a:pt x="471" y="396"/>
                </a:lnTo>
                <a:lnTo>
                  <a:pt x="469" y="391"/>
                </a:lnTo>
                <a:lnTo>
                  <a:pt x="468" y="388"/>
                </a:lnTo>
                <a:lnTo>
                  <a:pt x="468" y="388"/>
                </a:lnTo>
                <a:lnTo>
                  <a:pt x="474" y="389"/>
                </a:lnTo>
                <a:lnTo>
                  <a:pt x="475" y="388"/>
                </a:lnTo>
                <a:lnTo>
                  <a:pt x="475" y="388"/>
                </a:lnTo>
                <a:lnTo>
                  <a:pt x="475" y="385"/>
                </a:lnTo>
                <a:lnTo>
                  <a:pt x="474" y="383"/>
                </a:lnTo>
                <a:lnTo>
                  <a:pt x="474" y="383"/>
                </a:lnTo>
                <a:lnTo>
                  <a:pt x="466" y="375"/>
                </a:lnTo>
                <a:lnTo>
                  <a:pt x="460" y="371"/>
                </a:lnTo>
                <a:lnTo>
                  <a:pt x="460" y="371"/>
                </a:lnTo>
                <a:lnTo>
                  <a:pt x="452" y="367"/>
                </a:lnTo>
                <a:lnTo>
                  <a:pt x="440" y="365"/>
                </a:lnTo>
                <a:lnTo>
                  <a:pt x="440" y="365"/>
                </a:lnTo>
                <a:lnTo>
                  <a:pt x="420" y="365"/>
                </a:lnTo>
                <a:lnTo>
                  <a:pt x="397" y="365"/>
                </a:lnTo>
                <a:lnTo>
                  <a:pt x="397" y="365"/>
                </a:lnTo>
                <a:lnTo>
                  <a:pt x="373" y="362"/>
                </a:lnTo>
                <a:lnTo>
                  <a:pt x="356" y="361"/>
                </a:lnTo>
                <a:lnTo>
                  <a:pt x="356" y="361"/>
                </a:lnTo>
                <a:lnTo>
                  <a:pt x="347" y="357"/>
                </a:lnTo>
                <a:lnTo>
                  <a:pt x="332" y="350"/>
                </a:lnTo>
                <a:lnTo>
                  <a:pt x="312" y="339"/>
                </a:lnTo>
                <a:lnTo>
                  <a:pt x="312" y="339"/>
                </a:lnTo>
                <a:lnTo>
                  <a:pt x="318" y="328"/>
                </a:lnTo>
                <a:lnTo>
                  <a:pt x="324" y="317"/>
                </a:lnTo>
                <a:lnTo>
                  <a:pt x="329" y="306"/>
                </a:lnTo>
                <a:lnTo>
                  <a:pt x="329" y="306"/>
                </a:lnTo>
                <a:lnTo>
                  <a:pt x="339" y="265"/>
                </a:lnTo>
                <a:lnTo>
                  <a:pt x="345" y="244"/>
                </a:lnTo>
                <a:lnTo>
                  <a:pt x="349" y="232"/>
                </a:lnTo>
                <a:lnTo>
                  <a:pt x="349" y="232"/>
                </a:lnTo>
                <a:lnTo>
                  <a:pt x="361" y="211"/>
                </a:lnTo>
                <a:lnTo>
                  <a:pt x="361" y="211"/>
                </a:lnTo>
                <a:lnTo>
                  <a:pt x="366" y="204"/>
                </a:lnTo>
                <a:lnTo>
                  <a:pt x="369" y="199"/>
                </a:lnTo>
                <a:lnTo>
                  <a:pt x="370" y="194"/>
                </a:lnTo>
                <a:lnTo>
                  <a:pt x="370" y="194"/>
                </a:lnTo>
                <a:lnTo>
                  <a:pt x="370" y="190"/>
                </a:lnTo>
                <a:lnTo>
                  <a:pt x="372" y="186"/>
                </a:lnTo>
                <a:lnTo>
                  <a:pt x="372" y="186"/>
                </a:lnTo>
                <a:lnTo>
                  <a:pt x="378" y="183"/>
                </a:lnTo>
                <a:lnTo>
                  <a:pt x="383" y="182"/>
                </a:lnTo>
                <a:lnTo>
                  <a:pt x="383" y="182"/>
                </a:lnTo>
                <a:lnTo>
                  <a:pt x="386" y="187"/>
                </a:lnTo>
                <a:lnTo>
                  <a:pt x="392" y="194"/>
                </a:lnTo>
                <a:lnTo>
                  <a:pt x="392" y="194"/>
                </a:lnTo>
                <a:lnTo>
                  <a:pt x="395" y="198"/>
                </a:lnTo>
                <a:lnTo>
                  <a:pt x="398" y="203"/>
                </a:lnTo>
                <a:lnTo>
                  <a:pt x="401" y="204"/>
                </a:lnTo>
                <a:lnTo>
                  <a:pt x="404" y="205"/>
                </a:lnTo>
                <a:lnTo>
                  <a:pt x="407" y="205"/>
                </a:lnTo>
                <a:lnTo>
                  <a:pt x="412" y="205"/>
                </a:lnTo>
                <a:lnTo>
                  <a:pt x="412" y="205"/>
                </a:lnTo>
                <a:lnTo>
                  <a:pt x="424" y="201"/>
                </a:lnTo>
                <a:lnTo>
                  <a:pt x="429" y="198"/>
                </a:lnTo>
                <a:lnTo>
                  <a:pt x="429" y="198"/>
                </a:lnTo>
                <a:lnTo>
                  <a:pt x="431" y="199"/>
                </a:lnTo>
                <a:lnTo>
                  <a:pt x="432" y="198"/>
                </a:lnTo>
                <a:lnTo>
                  <a:pt x="434" y="197"/>
                </a:lnTo>
                <a:lnTo>
                  <a:pt x="434" y="197"/>
                </a:lnTo>
                <a:lnTo>
                  <a:pt x="435" y="193"/>
                </a:lnTo>
                <a:lnTo>
                  <a:pt x="435" y="190"/>
                </a:lnTo>
                <a:lnTo>
                  <a:pt x="435" y="185"/>
                </a:lnTo>
                <a:lnTo>
                  <a:pt x="435" y="185"/>
                </a:lnTo>
                <a:lnTo>
                  <a:pt x="447" y="179"/>
                </a:lnTo>
                <a:lnTo>
                  <a:pt x="447" y="179"/>
                </a:lnTo>
                <a:lnTo>
                  <a:pt x="453" y="180"/>
                </a:lnTo>
                <a:lnTo>
                  <a:pt x="458" y="180"/>
                </a:lnTo>
                <a:lnTo>
                  <a:pt x="461" y="179"/>
                </a:lnTo>
                <a:lnTo>
                  <a:pt x="461" y="179"/>
                </a:lnTo>
                <a:lnTo>
                  <a:pt x="466" y="177"/>
                </a:lnTo>
                <a:lnTo>
                  <a:pt x="470" y="176"/>
                </a:lnTo>
                <a:lnTo>
                  <a:pt x="470" y="176"/>
                </a:lnTo>
                <a:lnTo>
                  <a:pt x="476" y="175"/>
                </a:lnTo>
                <a:lnTo>
                  <a:pt x="480" y="173"/>
                </a:lnTo>
                <a:lnTo>
                  <a:pt x="481" y="170"/>
                </a:lnTo>
                <a:lnTo>
                  <a:pt x="481" y="169"/>
                </a:lnTo>
                <a:lnTo>
                  <a:pt x="481" y="169"/>
                </a:lnTo>
                <a:lnTo>
                  <a:pt x="485" y="156"/>
                </a:lnTo>
                <a:lnTo>
                  <a:pt x="487" y="151"/>
                </a:lnTo>
                <a:lnTo>
                  <a:pt x="489" y="147"/>
                </a:lnTo>
                <a:lnTo>
                  <a:pt x="489" y="147"/>
                </a:lnTo>
                <a:lnTo>
                  <a:pt x="502" y="141"/>
                </a:lnTo>
                <a:lnTo>
                  <a:pt x="502" y="141"/>
                </a:lnTo>
                <a:lnTo>
                  <a:pt x="504" y="139"/>
                </a:lnTo>
                <a:lnTo>
                  <a:pt x="505" y="136"/>
                </a:lnTo>
                <a:lnTo>
                  <a:pt x="505" y="136"/>
                </a:lnTo>
                <a:close/>
                <a:moveTo>
                  <a:pt x="329" y="386"/>
                </a:moveTo>
                <a:lnTo>
                  <a:pt x="329" y="386"/>
                </a:lnTo>
                <a:lnTo>
                  <a:pt x="341" y="392"/>
                </a:lnTo>
                <a:lnTo>
                  <a:pt x="352" y="396"/>
                </a:lnTo>
                <a:lnTo>
                  <a:pt x="362" y="400"/>
                </a:lnTo>
                <a:lnTo>
                  <a:pt x="362" y="400"/>
                </a:lnTo>
                <a:lnTo>
                  <a:pt x="376" y="402"/>
                </a:lnTo>
                <a:lnTo>
                  <a:pt x="384" y="402"/>
                </a:lnTo>
                <a:lnTo>
                  <a:pt x="384" y="402"/>
                </a:lnTo>
                <a:lnTo>
                  <a:pt x="366" y="402"/>
                </a:lnTo>
                <a:lnTo>
                  <a:pt x="342" y="402"/>
                </a:lnTo>
                <a:lnTo>
                  <a:pt x="342" y="402"/>
                </a:lnTo>
                <a:lnTo>
                  <a:pt x="338" y="405"/>
                </a:lnTo>
                <a:lnTo>
                  <a:pt x="335" y="405"/>
                </a:lnTo>
                <a:lnTo>
                  <a:pt x="329" y="386"/>
                </a:lnTo>
                <a:close/>
                <a:moveTo>
                  <a:pt x="267" y="394"/>
                </a:moveTo>
                <a:lnTo>
                  <a:pt x="272" y="386"/>
                </a:lnTo>
                <a:lnTo>
                  <a:pt x="272" y="386"/>
                </a:lnTo>
                <a:lnTo>
                  <a:pt x="281" y="396"/>
                </a:lnTo>
                <a:lnTo>
                  <a:pt x="295" y="408"/>
                </a:lnTo>
                <a:lnTo>
                  <a:pt x="295" y="408"/>
                </a:lnTo>
                <a:lnTo>
                  <a:pt x="300" y="413"/>
                </a:lnTo>
                <a:lnTo>
                  <a:pt x="304" y="419"/>
                </a:lnTo>
                <a:lnTo>
                  <a:pt x="308" y="426"/>
                </a:lnTo>
                <a:lnTo>
                  <a:pt x="308" y="426"/>
                </a:lnTo>
                <a:lnTo>
                  <a:pt x="298" y="434"/>
                </a:lnTo>
                <a:lnTo>
                  <a:pt x="289" y="439"/>
                </a:lnTo>
                <a:lnTo>
                  <a:pt x="281" y="445"/>
                </a:lnTo>
                <a:lnTo>
                  <a:pt x="281" y="445"/>
                </a:lnTo>
                <a:lnTo>
                  <a:pt x="278" y="448"/>
                </a:lnTo>
                <a:lnTo>
                  <a:pt x="276" y="453"/>
                </a:lnTo>
                <a:lnTo>
                  <a:pt x="271" y="464"/>
                </a:lnTo>
                <a:lnTo>
                  <a:pt x="265" y="480"/>
                </a:lnTo>
                <a:lnTo>
                  <a:pt x="265" y="480"/>
                </a:lnTo>
                <a:lnTo>
                  <a:pt x="259" y="477"/>
                </a:lnTo>
                <a:lnTo>
                  <a:pt x="244" y="473"/>
                </a:lnTo>
                <a:lnTo>
                  <a:pt x="222" y="464"/>
                </a:lnTo>
                <a:lnTo>
                  <a:pt x="222" y="464"/>
                </a:lnTo>
                <a:lnTo>
                  <a:pt x="227" y="452"/>
                </a:lnTo>
                <a:lnTo>
                  <a:pt x="230" y="442"/>
                </a:lnTo>
                <a:lnTo>
                  <a:pt x="231" y="434"/>
                </a:lnTo>
                <a:lnTo>
                  <a:pt x="231" y="434"/>
                </a:lnTo>
                <a:lnTo>
                  <a:pt x="231" y="429"/>
                </a:lnTo>
                <a:lnTo>
                  <a:pt x="228" y="423"/>
                </a:lnTo>
                <a:lnTo>
                  <a:pt x="227" y="418"/>
                </a:lnTo>
                <a:lnTo>
                  <a:pt x="227" y="417"/>
                </a:lnTo>
                <a:lnTo>
                  <a:pt x="228" y="416"/>
                </a:lnTo>
                <a:lnTo>
                  <a:pt x="228" y="416"/>
                </a:lnTo>
                <a:lnTo>
                  <a:pt x="232" y="413"/>
                </a:lnTo>
                <a:lnTo>
                  <a:pt x="238" y="411"/>
                </a:lnTo>
                <a:lnTo>
                  <a:pt x="250" y="407"/>
                </a:lnTo>
                <a:lnTo>
                  <a:pt x="250" y="407"/>
                </a:lnTo>
                <a:lnTo>
                  <a:pt x="255" y="405"/>
                </a:lnTo>
                <a:lnTo>
                  <a:pt x="261" y="400"/>
                </a:lnTo>
                <a:lnTo>
                  <a:pt x="267" y="394"/>
                </a:lnTo>
                <a:lnTo>
                  <a:pt x="267" y="394"/>
                </a:lnTo>
                <a:close/>
                <a:moveTo>
                  <a:pt x="228" y="558"/>
                </a:moveTo>
                <a:lnTo>
                  <a:pt x="228" y="558"/>
                </a:lnTo>
                <a:lnTo>
                  <a:pt x="238" y="570"/>
                </a:lnTo>
                <a:lnTo>
                  <a:pt x="247" y="581"/>
                </a:lnTo>
                <a:lnTo>
                  <a:pt x="251" y="590"/>
                </a:lnTo>
                <a:lnTo>
                  <a:pt x="251" y="590"/>
                </a:lnTo>
                <a:lnTo>
                  <a:pt x="266" y="638"/>
                </a:lnTo>
                <a:lnTo>
                  <a:pt x="274" y="665"/>
                </a:lnTo>
                <a:lnTo>
                  <a:pt x="278" y="679"/>
                </a:lnTo>
                <a:lnTo>
                  <a:pt x="278" y="679"/>
                </a:lnTo>
                <a:lnTo>
                  <a:pt x="278" y="693"/>
                </a:lnTo>
                <a:lnTo>
                  <a:pt x="278" y="699"/>
                </a:lnTo>
                <a:lnTo>
                  <a:pt x="277" y="705"/>
                </a:lnTo>
                <a:lnTo>
                  <a:pt x="277" y="705"/>
                </a:lnTo>
                <a:lnTo>
                  <a:pt x="266" y="724"/>
                </a:lnTo>
                <a:lnTo>
                  <a:pt x="266" y="724"/>
                </a:lnTo>
                <a:lnTo>
                  <a:pt x="264" y="734"/>
                </a:lnTo>
                <a:lnTo>
                  <a:pt x="264" y="742"/>
                </a:lnTo>
                <a:lnTo>
                  <a:pt x="264" y="742"/>
                </a:lnTo>
                <a:lnTo>
                  <a:pt x="244" y="782"/>
                </a:lnTo>
                <a:lnTo>
                  <a:pt x="230" y="815"/>
                </a:lnTo>
                <a:lnTo>
                  <a:pt x="220" y="841"/>
                </a:lnTo>
                <a:lnTo>
                  <a:pt x="220" y="841"/>
                </a:lnTo>
                <a:lnTo>
                  <a:pt x="214" y="866"/>
                </a:lnTo>
                <a:lnTo>
                  <a:pt x="208" y="900"/>
                </a:lnTo>
                <a:lnTo>
                  <a:pt x="203" y="929"/>
                </a:lnTo>
                <a:lnTo>
                  <a:pt x="199" y="943"/>
                </a:lnTo>
                <a:lnTo>
                  <a:pt x="199" y="943"/>
                </a:lnTo>
                <a:lnTo>
                  <a:pt x="187" y="952"/>
                </a:lnTo>
                <a:lnTo>
                  <a:pt x="187" y="952"/>
                </a:lnTo>
                <a:lnTo>
                  <a:pt x="193" y="903"/>
                </a:lnTo>
                <a:lnTo>
                  <a:pt x="198" y="864"/>
                </a:lnTo>
                <a:lnTo>
                  <a:pt x="203" y="832"/>
                </a:lnTo>
                <a:lnTo>
                  <a:pt x="203" y="832"/>
                </a:lnTo>
                <a:lnTo>
                  <a:pt x="208" y="813"/>
                </a:lnTo>
                <a:lnTo>
                  <a:pt x="211" y="797"/>
                </a:lnTo>
                <a:lnTo>
                  <a:pt x="216" y="784"/>
                </a:lnTo>
                <a:lnTo>
                  <a:pt x="223" y="770"/>
                </a:lnTo>
                <a:lnTo>
                  <a:pt x="223" y="770"/>
                </a:lnTo>
                <a:lnTo>
                  <a:pt x="233" y="756"/>
                </a:lnTo>
                <a:lnTo>
                  <a:pt x="244" y="739"/>
                </a:lnTo>
                <a:lnTo>
                  <a:pt x="249" y="730"/>
                </a:lnTo>
                <a:lnTo>
                  <a:pt x="254" y="722"/>
                </a:lnTo>
                <a:lnTo>
                  <a:pt x="256" y="712"/>
                </a:lnTo>
                <a:lnTo>
                  <a:pt x="259" y="703"/>
                </a:lnTo>
                <a:lnTo>
                  <a:pt x="259" y="703"/>
                </a:lnTo>
                <a:lnTo>
                  <a:pt x="259" y="694"/>
                </a:lnTo>
                <a:lnTo>
                  <a:pt x="259" y="682"/>
                </a:lnTo>
                <a:lnTo>
                  <a:pt x="255" y="657"/>
                </a:lnTo>
                <a:lnTo>
                  <a:pt x="248" y="628"/>
                </a:lnTo>
                <a:lnTo>
                  <a:pt x="248" y="628"/>
                </a:lnTo>
                <a:lnTo>
                  <a:pt x="249" y="624"/>
                </a:lnTo>
                <a:lnTo>
                  <a:pt x="250" y="621"/>
                </a:lnTo>
                <a:lnTo>
                  <a:pt x="250" y="621"/>
                </a:lnTo>
                <a:lnTo>
                  <a:pt x="239" y="588"/>
                </a:lnTo>
                <a:lnTo>
                  <a:pt x="228" y="558"/>
                </a:lnTo>
                <a:lnTo>
                  <a:pt x="228" y="5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1">
            <a:extLst>
              <a:ext uri="{FF2B5EF4-FFF2-40B4-BE49-F238E27FC236}">
                <a16:creationId xmlns:a16="http://schemas.microsoft.com/office/drawing/2014/main" id="{58D150C7-D699-48BC-823F-8E6D012F14C8}"/>
              </a:ext>
            </a:extLst>
          </p:cNvPr>
          <p:cNvSpPr>
            <a:spLocks/>
          </p:cNvSpPr>
          <p:nvPr/>
        </p:nvSpPr>
        <p:spPr bwMode="auto">
          <a:xfrm>
            <a:off x="424888" y="5515685"/>
            <a:ext cx="1465263" cy="815975"/>
          </a:xfrm>
          <a:custGeom>
            <a:avLst/>
            <a:gdLst>
              <a:gd name="T0" fmla="*/ 220 w 923"/>
              <a:gd name="T1" fmla="*/ 195 h 514"/>
              <a:gd name="T2" fmla="*/ 112 w 923"/>
              <a:gd name="T3" fmla="*/ 248 h 514"/>
              <a:gd name="T4" fmla="*/ 35 w 923"/>
              <a:gd name="T5" fmla="*/ 358 h 514"/>
              <a:gd name="T6" fmla="*/ 0 w 923"/>
              <a:gd name="T7" fmla="*/ 444 h 514"/>
              <a:gd name="T8" fmla="*/ 35 w 923"/>
              <a:gd name="T9" fmla="*/ 474 h 514"/>
              <a:gd name="T10" fmla="*/ 86 w 923"/>
              <a:gd name="T11" fmla="*/ 480 h 514"/>
              <a:gd name="T12" fmla="*/ 119 w 923"/>
              <a:gd name="T13" fmla="*/ 481 h 514"/>
              <a:gd name="T14" fmla="*/ 129 w 923"/>
              <a:gd name="T15" fmla="*/ 477 h 514"/>
              <a:gd name="T16" fmla="*/ 83 w 923"/>
              <a:gd name="T17" fmla="*/ 456 h 514"/>
              <a:gd name="T18" fmla="*/ 76 w 923"/>
              <a:gd name="T19" fmla="*/ 373 h 514"/>
              <a:gd name="T20" fmla="*/ 109 w 923"/>
              <a:gd name="T21" fmla="*/ 395 h 514"/>
              <a:gd name="T22" fmla="*/ 116 w 923"/>
              <a:gd name="T23" fmla="*/ 444 h 514"/>
              <a:gd name="T24" fmla="*/ 181 w 923"/>
              <a:gd name="T25" fmla="*/ 451 h 514"/>
              <a:gd name="T26" fmla="*/ 226 w 923"/>
              <a:gd name="T27" fmla="*/ 451 h 514"/>
              <a:gd name="T28" fmla="*/ 209 w 923"/>
              <a:gd name="T29" fmla="*/ 436 h 514"/>
              <a:gd name="T30" fmla="*/ 145 w 923"/>
              <a:gd name="T31" fmla="*/ 417 h 514"/>
              <a:gd name="T32" fmla="*/ 181 w 923"/>
              <a:gd name="T33" fmla="*/ 400 h 514"/>
              <a:gd name="T34" fmla="*/ 171 w 923"/>
              <a:gd name="T35" fmla="*/ 408 h 514"/>
              <a:gd name="T36" fmla="*/ 204 w 923"/>
              <a:gd name="T37" fmla="*/ 412 h 514"/>
              <a:gd name="T38" fmla="*/ 215 w 923"/>
              <a:gd name="T39" fmla="*/ 414 h 514"/>
              <a:gd name="T40" fmla="*/ 221 w 923"/>
              <a:gd name="T41" fmla="*/ 419 h 514"/>
              <a:gd name="T42" fmla="*/ 254 w 923"/>
              <a:gd name="T43" fmla="*/ 442 h 514"/>
              <a:gd name="T44" fmla="*/ 231 w 923"/>
              <a:gd name="T45" fmla="*/ 412 h 514"/>
              <a:gd name="T46" fmla="*/ 242 w 923"/>
              <a:gd name="T47" fmla="*/ 413 h 514"/>
              <a:gd name="T48" fmla="*/ 300 w 923"/>
              <a:gd name="T49" fmla="*/ 424 h 514"/>
              <a:gd name="T50" fmla="*/ 263 w 923"/>
              <a:gd name="T51" fmla="*/ 410 h 514"/>
              <a:gd name="T52" fmla="*/ 324 w 923"/>
              <a:gd name="T53" fmla="*/ 406 h 514"/>
              <a:gd name="T54" fmla="*/ 293 w 923"/>
              <a:gd name="T55" fmla="*/ 394 h 514"/>
              <a:gd name="T56" fmla="*/ 339 w 923"/>
              <a:gd name="T57" fmla="*/ 369 h 514"/>
              <a:gd name="T58" fmla="*/ 323 w 923"/>
              <a:gd name="T59" fmla="*/ 362 h 514"/>
              <a:gd name="T60" fmla="*/ 327 w 923"/>
              <a:gd name="T61" fmla="*/ 341 h 514"/>
              <a:gd name="T62" fmla="*/ 349 w 923"/>
              <a:gd name="T63" fmla="*/ 299 h 514"/>
              <a:gd name="T64" fmla="*/ 481 w 923"/>
              <a:gd name="T65" fmla="*/ 194 h 514"/>
              <a:gd name="T66" fmla="*/ 513 w 923"/>
              <a:gd name="T67" fmla="*/ 161 h 514"/>
              <a:gd name="T68" fmla="*/ 578 w 923"/>
              <a:gd name="T69" fmla="*/ 209 h 514"/>
              <a:gd name="T70" fmla="*/ 645 w 923"/>
              <a:gd name="T71" fmla="*/ 206 h 514"/>
              <a:gd name="T72" fmla="*/ 698 w 923"/>
              <a:gd name="T73" fmla="*/ 216 h 514"/>
              <a:gd name="T74" fmla="*/ 716 w 923"/>
              <a:gd name="T75" fmla="*/ 274 h 514"/>
              <a:gd name="T76" fmla="*/ 643 w 923"/>
              <a:gd name="T77" fmla="*/ 406 h 514"/>
              <a:gd name="T78" fmla="*/ 609 w 923"/>
              <a:gd name="T79" fmla="*/ 455 h 514"/>
              <a:gd name="T80" fmla="*/ 586 w 923"/>
              <a:gd name="T81" fmla="*/ 487 h 514"/>
              <a:gd name="T82" fmla="*/ 626 w 923"/>
              <a:gd name="T83" fmla="*/ 509 h 514"/>
              <a:gd name="T84" fmla="*/ 660 w 923"/>
              <a:gd name="T85" fmla="*/ 513 h 514"/>
              <a:gd name="T86" fmla="*/ 682 w 923"/>
              <a:gd name="T87" fmla="*/ 514 h 514"/>
              <a:gd name="T88" fmla="*/ 693 w 923"/>
              <a:gd name="T89" fmla="*/ 513 h 514"/>
              <a:gd name="T90" fmla="*/ 714 w 923"/>
              <a:gd name="T91" fmla="*/ 501 h 514"/>
              <a:gd name="T92" fmla="*/ 752 w 923"/>
              <a:gd name="T93" fmla="*/ 475 h 514"/>
              <a:gd name="T94" fmla="*/ 820 w 923"/>
              <a:gd name="T95" fmla="*/ 479 h 514"/>
              <a:gd name="T96" fmla="*/ 823 w 923"/>
              <a:gd name="T97" fmla="*/ 467 h 514"/>
              <a:gd name="T98" fmla="*/ 772 w 923"/>
              <a:gd name="T99" fmla="*/ 450 h 514"/>
              <a:gd name="T100" fmla="*/ 749 w 923"/>
              <a:gd name="T101" fmla="*/ 416 h 514"/>
              <a:gd name="T102" fmla="*/ 850 w 923"/>
              <a:gd name="T103" fmla="*/ 299 h 514"/>
              <a:gd name="T104" fmla="*/ 921 w 923"/>
              <a:gd name="T105" fmla="*/ 221 h 514"/>
              <a:gd name="T106" fmla="*/ 873 w 923"/>
              <a:gd name="T107" fmla="*/ 153 h 514"/>
              <a:gd name="T108" fmla="*/ 792 w 923"/>
              <a:gd name="T109" fmla="*/ 87 h 514"/>
              <a:gd name="T110" fmla="*/ 701 w 923"/>
              <a:gd name="T111" fmla="*/ 44 h 514"/>
              <a:gd name="T112" fmla="*/ 586 w 923"/>
              <a:gd name="T113" fmla="*/ 7 h 514"/>
              <a:gd name="T114" fmla="*/ 519 w 923"/>
              <a:gd name="T115" fmla="*/ 3 h 514"/>
              <a:gd name="T116" fmla="*/ 441 w 923"/>
              <a:gd name="T117" fmla="*/ 15 h 514"/>
              <a:gd name="T118" fmla="*/ 333 w 923"/>
              <a:gd name="T119" fmla="*/ 67 h 514"/>
              <a:gd name="T120" fmla="*/ 291 w 923"/>
              <a:gd name="T121" fmla="*/ 133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3" h="514">
                <a:moveTo>
                  <a:pt x="261" y="184"/>
                </a:moveTo>
                <a:lnTo>
                  <a:pt x="261" y="184"/>
                </a:lnTo>
                <a:lnTo>
                  <a:pt x="256" y="185"/>
                </a:lnTo>
                <a:lnTo>
                  <a:pt x="244" y="188"/>
                </a:lnTo>
                <a:lnTo>
                  <a:pt x="244" y="188"/>
                </a:lnTo>
                <a:lnTo>
                  <a:pt x="231" y="190"/>
                </a:lnTo>
                <a:lnTo>
                  <a:pt x="224" y="192"/>
                </a:lnTo>
                <a:lnTo>
                  <a:pt x="220" y="195"/>
                </a:lnTo>
                <a:lnTo>
                  <a:pt x="220" y="195"/>
                </a:lnTo>
                <a:lnTo>
                  <a:pt x="210" y="205"/>
                </a:lnTo>
                <a:lnTo>
                  <a:pt x="210" y="205"/>
                </a:lnTo>
                <a:lnTo>
                  <a:pt x="173" y="221"/>
                </a:lnTo>
                <a:lnTo>
                  <a:pt x="144" y="233"/>
                </a:lnTo>
                <a:lnTo>
                  <a:pt x="125" y="243"/>
                </a:lnTo>
                <a:lnTo>
                  <a:pt x="125" y="243"/>
                </a:lnTo>
                <a:lnTo>
                  <a:pt x="112" y="248"/>
                </a:lnTo>
                <a:lnTo>
                  <a:pt x="104" y="251"/>
                </a:lnTo>
                <a:lnTo>
                  <a:pt x="95" y="256"/>
                </a:lnTo>
                <a:lnTo>
                  <a:pt x="92" y="260"/>
                </a:lnTo>
                <a:lnTo>
                  <a:pt x="89" y="263"/>
                </a:lnTo>
                <a:lnTo>
                  <a:pt x="89" y="263"/>
                </a:lnTo>
                <a:lnTo>
                  <a:pt x="76" y="284"/>
                </a:lnTo>
                <a:lnTo>
                  <a:pt x="55" y="319"/>
                </a:lnTo>
                <a:lnTo>
                  <a:pt x="35" y="358"/>
                </a:lnTo>
                <a:lnTo>
                  <a:pt x="26" y="374"/>
                </a:lnTo>
                <a:lnTo>
                  <a:pt x="21" y="386"/>
                </a:lnTo>
                <a:lnTo>
                  <a:pt x="21" y="386"/>
                </a:lnTo>
                <a:lnTo>
                  <a:pt x="13" y="406"/>
                </a:lnTo>
                <a:lnTo>
                  <a:pt x="5" y="423"/>
                </a:lnTo>
                <a:lnTo>
                  <a:pt x="3" y="430"/>
                </a:lnTo>
                <a:lnTo>
                  <a:pt x="0" y="438"/>
                </a:lnTo>
                <a:lnTo>
                  <a:pt x="0" y="444"/>
                </a:lnTo>
                <a:lnTo>
                  <a:pt x="2" y="448"/>
                </a:lnTo>
                <a:lnTo>
                  <a:pt x="2" y="448"/>
                </a:lnTo>
                <a:lnTo>
                  <a:pt x="4" y="453"/>
                </a:lnTo>
                <a:lnTo>
                  <a:pt x="8" y="458"/>
                </a:lnTo>
                <a:lnTo>
                  <a:pt x="15" y="464"/>
                </a:lnTo>
                <a:lnTo>
                  <a:pt x="24" y="470"/>
                </a:lnTo>
                <a:lnTo>
                  <a:pt x="35" y="474"/>
                </a:lnTo>
                <a:lnTo>
                  <a:pt x="35" y="474"/>
                </a:lnTo>
                <a:lnTo>
                  <a:pt x="44" y="475"/>
                </a:lnTo>
                <a:lnTo>
                  <a:pt x="53" y="475"/>
                </a:lnTo>
                <a:lnTo>
                  <a:pt x="60" y="475"/>
                </a:lnTo>
                <a:lnTo>
                  <a:pt x="60" y="475"/>
                </a:lnTo>
                <a:lnTo>
                  <a:pt x="72" y="478"/>
                </a:lnTo>
                <a:lnTo>
                  <a:pt x="81" y="479"/>
                </a:lnTo>
                <a:lnTo>
                  <a:pt x="86" y="480"/>
                </a:lnTo>
                <a:lnTo>
                  <a:pt x="86" y="480"/>
                </a:lnTo>
                <a:lnTo>
                  <a:pt x="88" y="479"/>
                </a:lnTo>
                <a:lnTo>
                  <a:pt x="87" y="477"/>
                </a:lnTo>
                <a:lnTo>
                  <a:pt x="86" y="474"/>
                </a:lnTo>
                <a:lnTo>
                  <a:pt x="86" y="474"/>
                </a:lnTo>
                <a:lnTo>
                  <a:pt x="100" y="479"/>
                </a:lnTo>
                <a:lnTo>
                  <a:pt x="111" y="480"/>
                </a:lnTo>
                <a:lnTo>
                  <a:pt x="116" y="481"/>
                </a:lnTo>
                <a:lnTo>
                  <a:pt x="119" y="481"/>
                </a:lnTo>
                <a:lnTo>
                  <a:pt x="119" y="481"/>
                </a:lnTo>
                <a:lnTo>
                  <a:pt x="121" y="479"/>
                </a:lnTo>
                <a:lnTo>
                  <a:pt x="121" y="478"/>
                </a:lnTo>
                <a:lnTo>
                  <a:pt x="121" y="477"/>
                </a:lnTo>
                <a:lnTo>
                  <a:pt x="121" y="477"/>
                </a:lnTo>
                <a:lnTo>
                  <a:pt x="126" y="478"/>
                </a:lnTo>
                <a:lnTo>
                  <a:pt x="128" y="477"/>
                </a:lnTo>
                <a:lnTo>
                  <a:pt x="129" y="477"/>
                </a:lnTo>
                <a:lnTo>
                  <a:pt x="129" y="475"/>
                </a:lnTo>
                <a:lnTo>
                  <a:pt x="129" y="475"/>
                </a:lnTo>
                <a:lnTo>
                  <a:pt x="126" y="473"/>
                </a:lnTo>
                <a:lnTo>
                  <a:pt x="120" y="469"/>
                </a:lnTo>
                <a:lnTo>
                  <a:pt x="109" y="464"/>
                </a:lnTo>
                <a:lnTo>
                  <a:pt x="109" y="464"/>
                </a:lnTo>
                <a:lnTo>
                  <a:pt x="94" y="459"/>
                </a:lnTo>
                <a:lnTo>
                  <a:pt x="83" y="456"/>
                </a:lnTo>
                <a:lnTo>
                  <a:pt x="75" y="451"/>
                </a:lnTo>
                <a:lnTo>
                  <a:pt x="75" y="451"/>
                </a:lnTo>
                <a:lnTo>
                  <a:pt x="56" y="439"/>
                </a:lnTo>
                <a:lnTo>
                  <a:pt x="48" y="431"/>
                </a:lnTo>
                <a:lnTo>
                  <a:pt x="45" y="429"/>
                </a:lnTo>
                <a:lnTo>
                  <a:pt x="45" y="429"/>
                </a:lnTo>
                <a:lnTo>
                  <a:pt x="63" y="396"/>
                </a:lnTo>
                <a:lnTo>
                  <a:pt x="76" y="373"/>
                </a:lnTo>
                <a:lnTo>
                  <a:pt x="84" y="360"/>
                </a:lnTo>
                <a:lnTo>
                  <a:pt x="115" y="327"/>
                </a:lnTo>
                <a:lnTo>
                  <a:pt x="128" y="340"/>
                </a:lnTo>
                <a:lnTo>
                  <a:pt x="128" y="340"/>
                </a:lnTo>
                <a:lnTo>
                  <a:pt x="119" y="366"/>
                </a:lnTo>
                <a:lnTo>
                  <a:pt x="119" y="366"/>
                </a:lnTo>
                <a:lnTo>
                  <a:pt x="115" y="378"/>
                </a:lnTo>
                <a:lnTo>
                  <a:pt x="109" y="395"/>
                </a:lnTo>
                <a:lnTo>
                  <a:pt x="105" y="413"/>
                </a:lnTo>
                <a:lnTo>
                  <a:pt x="105" y="420"/>
                </a:lnTo>
                <a:lnTo>
                  <a:pt x="105" y="428"/>
                </a:lnTo>
                <a:lnTo>
                  <a:pt x="105" y="428"/>
                </a:lnTo>
                <a:lnTo>
                  <a:pt x="106" y="433"/>
                </a:lnTo>
                <a:lnTo>
                  <a:pt x="109" y="438"/>
                </a:lnTo>
                <a:lnTo>
                  <a:pt x="112" y="441"/>
                </a:lnTo>
                <a:lnTo>
                  <a:pt x="116" y="444"/>
                </a:lnTo>
                <a:lnTo>
                  <a:pt x="126" y="448"/>
                </a:lnTo>
                <a:lnTo>
                  <a:pt x="134" y="450"/>
                </a:lnTo>
                <a:lnTo>
                  <a:pt x="134" y="450"/>
                </a:lnTo>
                <a:lnTo>
                  <a:pt x="157" y="452"/>
                </a:lnTo>
                <a:lnTo>
                  <a:pt x="168" y="452"/>
                </a:lnTo>
                <a:lnTo>
                  <a:pt x="177" y="452"/>
                </a:lnTo>
                <a:lnTo>
                  <a:pt x="177" y="452"/>
                </a:lnTo>
                <a:lnTo>
                  <a:pt x="181" y="451"/>
                </a:lnTo>
                <a:lnTo>
                  <a:pt x="186" y="448"/>
                </a:lnTo>
                <a:lnTo>
                  <a:pt x="189" y="447"/>
                </a:lnTo>
                <a:lnTo>
                  <a:pt x="195" y="447"/>
                </a:lnTo>
                <a:lnTo>
                  <a:pt x="195" y="447"/>
                </a:lnTo>
                <a:lnTo>
                  <a:pt x="211" y="450"/>
                </a:lnTo>
                <a:lnTo>
                  <a:pt x="220" y="451"/>
                </a:lnTo>
                <a:lnTo>
                  <a:pt x="226" y="451"/>
                </a:lnTo>
                <a:lnTo>
                  <a:pt x="226" y="451"/>
                </a:lnTo>
                <a:lnTo>
                  <a:pt x="231" y="451"/>
                </a:lnTo>
                <a:lnTo>
                  <a:pt x="229" y="450"/>
                </a:lnTo>
                <a:lnTo>
                  <a:pt x="227" y="447"/>
                </a:lnTo>
                <a:lnTo>
                  <a:pt x="227" y="447"/>
                </a:lnTo>
                <a:lnTo>
                  <a:pt x="223" y="444"/>
                </a:lnTo>
                <a:lnTo>
                  <a:pt x="221" y="441"/>
                </a:lnTo>
                <a:lnTo>
                  <a:pt x="216" y="439"/>
                </a:lnTo>
                <a:lnTo>
                  <a:pt x="209" y="436"/>
                </a:lnTo>
                <a:lnTo>
                  <a:pt x="209" y="436"/>
                </a:lnTo>
                <a:lnTo>
                  <a:pt x="184" y="431"/>
                </a:lnTo>
                <a:lnTo>
                  <a:pt x="171" y="430"/>
                </a:lnTo>
                <a:lnTo>
                  <a:pt x="171" y="430"/>
                </a:lnTo>
                <a:lnTo>
                  <a:pt x="159" y="424"/>
                </a:lnTo>
                <a:lnTo>
                  <a:pt x="149" y="419"/>
                </a:lnTo>
                <a:lnTo>
                  <a:pt x="145" y="417"/>
                </a:lnTo>
                <a:lnTo>
                  <a:pt x="145" y="417"/>
                </a:lnTo>
                <a:lnTo>
                  <a:pt x="154" y="385"/>
                </a:lnTo>
                <a:lnTo>
                  <a:pt x="154" y="385"/>
                </a:lnTo>
                <a:lnTo>
                  <a:pt x="160" y="391"/>
                </a:lnTo>
                <a:lnTo>
                  <a:pt x="165" y="395"/>
                </a:lnTo>
                <a:lnTo>
                  <a:pt x="170" y="397"/>
                </a:lnTo>
                <a:lnTo>
                  <a:pt x="170" y="397"/>
                </a:lnTo>
                <a:lnTo>
                  <a:pt x="177" y="399"/>
                </a:lnTo>
                <a:lnTo>
                  <a:pt x="181" y="400"/>
                </a:lnTo>
                <a:lnTo>
                  <a:pt x="181" y="400"/>
                </a:lnTo>
                <a:lnTo>
                  <a:pt x="179" y="401"/>
                </a:lnTo>
                <a:lnTo>
                  <a:pt x="176" y="403"/>
                </a:lnTo>
                <a:lnTo>
                  <a:pt x="172" y="405"/>
                </a:lnTo>
                <a:lnTo>
                  <a:pt x="172" y="405"/>
                </a:lnTo>
                <a:lnTo>
                  <a:pt x="162" y="406"/>
                </a:lnTo>
                <a:lnTo>
                  <a:pt x="162" y="406"/>
                </a:lnTo>
                <a:lnTo>
                  <a:pt x="171" y="408"/>
                </a:lnTo>
                <a:lnTo>
                  <a:pt x="179" y="410"/>
                </a:lnTo>
                <a:lnTo>
                  <a:pt x="187" y="411"/>
                </a:lnTo>
                <a:lnTo>
                  <a:pt x="187" y="411"/>
                </a:lnTo>
                <a:lnTo>
                  <a:pt x="196" y="408"/>
                </a:lnTo>
                <a:lnTo>
                  <a:pt x="200" y="407"/>
                </a:lnTo>
                <a:lnTo>
                  <a:pt x="188" y="413"/>
                </a:lnTo>
                <a:lnTo>
                  <a:pt x="204" y="412"/>
                </a:lnTo>
                <a:lnTo>
                  <a:pt x="204" y="412"/>
                </a:lnTo>
                <a:lnTo>
                  <a:pt x="206" y="416"/>
                </a:lnTo>
                <a:lnTo>
                  <a:pt x="210" y="419"/>
                </a:lnTo>
                <a:lnTo>
                  <a:pt x="210" y="419"/>
                </a:lnTo>
                <a:lnTo>
                  <a:pt x="210" y="419"/>
                </a:lnTo>
                <a:lnTo>
                  <a:pt x="210" y="419"/>
                </a:lnTo>
                <a:lnTo>
                  <a:pt x="212" y="418"/>
                </a:lnTo>
                <a:lnTo>
                  <a:pt x="215" y="414"/>
                </a:lnTo>
                <a:lnTo>
                  <a:pt x="215" y="414"/>
                </a:lnTo>
                <a:lnTo>
                  <a:pt x="215" y="414"/>
                </a:lnTo>
                <a:lnTo>
                  <a:pt x="214" y="416"/>
                </a:lnTo>
                <a:lnTo>
                  <a:pt x="216" y="419"/>
                </a:lnTo>
                <a:lnTo>
                  <a:pt x="220" y="425"/>
                </a:lnTo>
                <a:lnTo>
                  <a:pt x="220" y="425"/>
                </a:lnTo>
                <a:lnTo>
                  <a:pt x="228" y="436"/>
                </a:lnTo>
                <a:lnTo>
                  <a:pt x="229" y="438"/>
                </a:lnTo>
                <a:lnTo>
                  <a:pt x="221" y="419"/>
                </a:lnTo>
                <a:lnTo>
                  <a:pt x="221" y="419"/>
                </a:lnTo>
                <a:lnTo>
                  <a:pt x="224" y="424"/>
                </a:lnTo>
                <a:lnTo>
                  <a:pt x="231" y="429"/>
                </a:lnTo>
                <a:lnTo>
                  <a:pt x="238" y="435"/>
                </a:lnTo>
                <a:lnTo>
                  <a:pt x="238" y="435"/>
                </a:lnTo>
                <a:lnTo>
                  <a:pt x="245" y="440"/>
                </a:lnTo>
                <a:lnTo>
                  <a:pt x="250" y="442"/>
                </a:lnTo>
                <a:lnTo>
                  <a:pt x="254" y="442"/>
                </a:lnTo>
                <a:lnTo>
                  <a:pt x="254" y="442"/>
                </a:lnTo>
                <a:lnTo>
                  <a:pt x="244" y="435"/>
                </a:lnTo>
                <a:lnTo>
                  <a:pt x="237" y="428"/>
                </a:lnTo>
                <a:lnTo>
                  <a:pt x="233" y="423"/>
                </a:lnTo>
                <a:lnTo>
                  <a:pt x="233" y="423"/>
                </a:lnTo>
                <a:lnTo>
                  <a:pt x="231" y="416"/>
                </a:lnTo>
                <a:lnTo>
                  <a:pt x="231" y="412"/>
                </a:lnTo>
                <a:lnTo>
                  <a:pt x="231" y="412"/>
                </a:lnTo>
                <a:lnTo>
                  <a:pt x="240" y="422"/>
                </a:lnTo>
                <a:lnTo>
                  <a:pt x="250" y="431"/>
                </a:lnTo>
                <a:lnTo>
                  <a:pt x="250" y="431"/>
                </a:lnTo>
                <a:lnTo>
                  <a:pt x="245" y="422"/>
                </a:lnTo>
                <a:lnTo>
                  <a:pt x="242" y="416"/>
                </a:lnTo>
                <a:lnTo>
                  <a:pt x="242" y="414"/>
                </a:lnTo>
                <a:lnTo>
                  <a:pt x="242" y="413"/>
                </a:lnTo>
                <a:lnTo>
                  <a:pt x="242" y="413"/>
                </a:lnTo>
                <a:lnTo>
                  <a:pt x="250" y="418"/>
                </a:lnTo>
                <a:lnTo>
                  <a:pt x="259" y="420"/>
                </a:lnTo>
                <a:lnTo>
                  <a:pt x="273" y="424"/>
                </a:lnTo>
                <a:lnTo>
                  <a:pt x="273" y="424"/>
                </a:lnTo>
                <a:lnTo>
                  <a:pt x="288" y="425"/>
                </a:lnTo>
                <a:lnTo>
                  <a:pt x="296" y="425"/>
                </a:lnTo>
                <a:lnTo>
                  <a:pt x="299" y="425"/>
                </a:lnTo>
                <a:lnTo>
                  <a:pt x="300" y="424"/>
                </a:lnTo>
                <a:lnTo>
                  <a:pt x="300" y="424"/>
                </a:lnTo>
                <a:lnTo>
                  <a:pt x="290" y="422"/>
                </a:lnTo>
                <a:lnTo>
                  <a:pt x="276" y="417"/>
                </a:lnTo>
                <a:lnTo>
                  <a:pt x="276" y="417"/>
                </a:lnTo>
                <a:lnTo>
                  <a:pt x="266" y="411"/>
                </a:lnTo>
                <a:lnTo>
                  <a:pt x="262" y="408"/>
                </a:lnTo>
                <a:lnTo>
                  <a:pt x="262" y="408"/>
                </a:lnTo>
                <a:lnTo>
                  <a:pt x="263" y="410"/>
                </a:lnTo>
                <a:lnTo>
                  <a:pt x="268" y="411"/>
                </a:lnTo>
                <a:lnTo>
                  <a:pt x="278" y="413"/>
                </a:lnTo>
                <a:lnTo>
                  <a:pt x="293" y="414"/>
                </a:lnTo>
                <a:lnTo>
                  <a:pt x="293" y="414"/>
                </a:lnTo>
                <a:lnTo>
                  <a:pt x="302" y="413"/>
                </a:lnTo>
                <a:lnTo>
                  <a:pt x="311" y="412"/>
                </a:lnTo>
                <a:lnTo>
                  <a:pt x="318" y="410"/>
                </a:lnTo>
                <a:lnTo>
                  <a:pt x="324" y="406"/>
                </a:lnTo>
                <a:lnTo>
                  <a:pt x="333" y="400"/>
                </a:lnTo>
                <a:lnTo>
                  <a:pt x="336" y="396"/>
                </a:lnTo>
                <a:lnTo>
                  <a:pt x="336" y="396"/>
                </a:lnTo>
                <a:lnTo>
                  <a:pt x="327" y="399"/>
                </a:lnTo>
                <a:lnTo>
                  <a:pt x="318" y="400"/>
                </a:lnTo>
                <a:lnTo>
                  <a:pt x="310" y="399"/>
                </a:lnTo>
                <a:lnTo>
                  <a:pt x="310" y="399"/>
                </a:lnTo>
                <a:lnTo>
                  <a:pt x="293" y="394"/>
                </a:lnTo>
                <a:lnTo>
                  <a:pt x="293" y="394"/>
                </a:lnTo>
                <a:lnTo>
                  <a:pt x="304" y="391"/>
                </a:lnTo>
                <a:lnTo>
                  <a:pt x="312" y="389"/>
                </a:lnTo>
                <a:lnTo>
                  <a:pt x="319" y="386"/>
                </a:lnTo>
                <a:lnTo>
                  <a:pt x="319" y="386"/>
                </a:lnTo>
                <a:lnTo>
                  <a:pt x="332" y="377"/>
                </a:lnTo>
                <a:lnTo>
                  <a:pt x="339" y="369"/>
                </a:lnTo>
                <a:lnTo>
                  <a:pt x="339" y="369"/>
                </a:lnTo>
                <a:lnTo>
                  <a:pt x="330" y="372"/>
                </a:lnTo>
                <a:lnTo>
                  <a:pt x="318" y="375"/>
                </a:lnTo>
                <a:lnTo>
                  <a:pt x="318" y="375"/>
                </a:lnTo>
                <a:lnTo>
                  <a:pt x="306" y="375"/>
                </a:lnTo>
                <a:lnTo>
                  <a:pt x="306" y="375"/>
                </a:lnTo>
                <a:lnTo>
                  <a:pt x="308" y="374"/>
                </a:lnTo>
                <a:lnTo>
                  <a:pt x="315" y="369"/>
                </a:lnTo>
                <a:lnTo>
                  <a:pt x="323" y="362"/>
                </a:lnTo>
                <a:lnTo>
                  <a:pt x="327" y="357"/>
                </a:lnTo>
                <a:lnTo>
                  <a:pt x="332" y="351"/>
                </a:lnTo>
                <a:lnTo>
                  <a:pt x="332" y="351"/>
                </a:lnTo>
                <a:lnTo>
                  <a:pt x="336" y="339"/>
                </a:lnTo>
                <a:lnTo>
                  <a:pt x="339" y="332"/>
                </a:lnTo>
                <a:lnTo>
                  <a:pt x="341" y="326"/>
                </a:lnTo>
                <a:lnTo>
                  <a:pt x="327" y="341"/>
                </a:lnTo>
                <a:lnTo>
                  <a:pt x="327" y="341"/>
                </a:lnTo>
                <a:lnTo>
                  <a:pt x="327" y="336"/>
                </a:lnTo>
                <a:lnTo>
                  <a:pt x="328" y="328"/>
                </a:lnTo>
                <a:lnTo>
                  <a:pt x="328" y="328"/>
                </a:lnTo>
                <a:lnTo>
                  <a:pt x="332" y="321"/>
                </a:lnTo>
                <a:lnTo>
                  <a:pt x="338" y="313"/>
                </a:lnTo>
                <a:lnTo>
                  <a:pt x="345" y="302"/>
                </a:lnTo>
                <a:lnTo>
                  <a:pt x="349" y="299"/>
                </a:lnTo>
                <a:lnTo>
                  <a:pt x="349" y="299"/>
                </a:lnTo>
                <a:lnTo>
                  <a:pt x="369" y="289"/>
                </a:lnTo>
                <a:lnTo>
                  <a:pt x="390" y="278"/>
                </a:lnTo>
                <a:lnTo>
                  <a:pt x="413" y="262"/>
                </a:lnTo>
                <a:lnTo>
                  <a:pt x="413" y="262"/>
                </a:lnTo>
                <a:lnTo>
                  <a:pt x="425" y="252"/>
                </a:lnTo>
                <a:lnTo>
                  <a:pt x="439" y="242"/>
                </a:lnTo>
                <a:lnTo>
                  <a:pt x="463" y="217"/>
                </a:lnTo>
                <a:lnTo>
                  <a:pt x="481" y="194"/>
                </a:lnTo>
                <a:lnTo>
                  <a:pt x="489" y="185"/>
                </a:lnTo>
                <a:lnTo>
                  <a:pt x="491" y="179"/>
                </a:lnTo>
                <a:lnTo>
                  <a:pt x="491" y="179"/>
                </a:lnTo>
                <a:lnTo>
                  <a:pt x="503" y="154"/>
                </a:lnTo>
                <a:lnTo>
                  <a:pt x="507" y="151"/>
                </a:lnTo>
                <a:lnTo>
                  <a:pt x="507" y="151"/>
                </a:lnTo>
                <a:lnTo>
                  <a:pt x="509" y="156"/>
                </a:lnTo>
                <a:lnTo>
                  <a:pt x="513" y="161"/>
                </a:lnTo>
                <a:lnTo>
                  <a:pt x="518" y="168"/>
                </a:lnTo>
                <a:lnTo>
                  <a:pt x="524" y="177"/>
                </a:lnTo>
                <a:lnTo>
                  <a:pt x="534" y="185"/>
                </a:lnTo>
                <a:lnTo>
                  <a:pt x="546" y="194"/>
                </a:lnTo>
                <a:lnTo>
                  <a:pt x="561" y="203"/>
                </a:lnTo>
                <a:lnTo>
                  <a:pt x="561" y="203"/>
                </a:lnTo>
                <a:lnTo>
                  <a:pt x="569" y="206"/>
                </a:lnTo>
                <a:lnTo>
                  <a:pt x="578" y="209"/>
                </a:lnTo>
                <a:lnTo>
                  <a:pt x="592" y="212"/>
                </a:lnTo>
                <a:lnTo>
                  <a:pt x="607" y="214"/>
                </a:lnTo>
                <a:lnTo>
                  <a:pt x="619" y="212"/>
                </a:lnTo>
                <a:lnTo>
                  <a:pt x="630" y="211"/>
                </a:lnTo>
                <a:lnTo>
                  <a:pt x="637" y="209"/>
                </a:lnTo>
                <a:lnTo>
                  <a:pt x="645" y="206"/>
                </a:lnTo>
                <a:lnTo>
                  <a:pt x="645" y="206"/>
                </a:lnTo>
                <a:lnTo>
                  <a:pt x="645" y="206"/>
                </a:lnTo>
                <a:lnTo>
                  <a:pt x="646" y="209"/>
                </a:lnTo>
                <a:lnTo>
                  <a:pt x="651" y="211"/>
                </a:lnTo>
                <a:lnTo>
                  <a:pt x="662" y="215"/>
                </a:lnTo>
                <a:lnTo>
                  <a:pt x="662" y="215"/>
                </a:lnTo>
                <a:lnTo>
                  <a:pt x="669" y="217"/>
                </a:lnTo>
                <a:lnTo>
                  <a:pt x="675" y="218"/>
                </a:lnTo>
                <a:lnTo>
                  <a:pt x="688" y="218"/>
                </a:lnTo>
                <a:lnTo>
                  <a:pt x="698" y="216"/>
                </a:lnTo>
                <a:lnTo>
                  <a:pt x="701" y="215"/>
                </a:lnTo>
                <a:lnTo>
                  <a:pt x="715" y="220"/>
                </a:lnTo>
                <a:lnTo>
                  <a:pt x="715" y="220"/>
                </a:lnTo>
                <a:lnTo>
                  <a:pt x="735" y="224"/>
                </a:lnTo>
                <a:lnTo>
                  <a:pt x="765" y="238"/>
                </a:lnTo>
                <a:lnTo>
                  <a:pt x="765" y="238"/>
                </a:lnTo>
                <a:lnTo>
                  <a:pt x="738" y="257"/>
                </a:lnTo>
                <a:lnTo>
                  <a:pt x="716" y="274"/>
                </a:lnTo>
                <a:lnTo>
                  <a:pt x="708" y="283"/>
                </a:lnTo>
                <a:lnTo>
                  <a:pt x="702" y="290"/>
                </a:lnTo>
                <a:lnTo>
                  <a:pt x="702" y="290"/>
                </a:lnTo>
                <a:lnTo>
                  <a:pt x="696" y="300"/>
                </a:lnTo>
                <a:lnTo>
                  <a:pt x="688" y="315"/>
                </a:lnTo>
                <a:lnTo>
                  <a:pt x="669" y="354"/>
                </a:lnTo>
                <a:lnTo>
                  <a:pt x="651" y="391"/>
                </a:lnTo>
                <a:lnTo>
                  <a:pt x="643" y="406"/>
                </a:lnTo>
                <a:lnTo>
                  <a:pt x="637" y="414"/>
                </a:lnTo>
                <a:lnTo>
                  <a:pt x="637" y="414"/>
                </a:lnTo>
                <a:lnTo>
                  <a:pt x="630" y="424"/>
                </a:lnTo>
                <a:lnTo>
                  <a:pt x="625" y="429"/>
                </a:lnTo>
                <a:lnTo>
                  <a:pt x="620" y="434"/>
                </a:lnTo>
                <a:lnTo>
                  <a:pt x="617" y="439"/>
                </a:lnTo>
                <a:lnTo>
                  <a:pt x="617" y="439"/>
                </a:lnTo>
                <a:lnTo>
                  <a:pt x="609" y="455"/>
                </a:lnTo>
                <a:lnTo>
                  <a:pt x="607" y="462"/>
                </a:lnTo>
                <a:lnTo>
                  <a:pt x="604" y="466"/>
                </a:lnTo>
                <a:lnTo>
                  <a:pt x="604" y="466"/>
                </a:lnTo>
                <a:lnTo>
                  <a:pt x="601" y="468"/>
                </a:lnTo>
                <a:lnTo>
                  <a:pt x="593" y="474"/>
                </a:lnTo>
                <a:lnTo>
                  <a:pt x="590" y="479"/>
                </a:lnTo>
                <a:lnTo>
                  <a:pt x="587" y="484"/>
                </a:lnTo>
                <a:lnTo>
                  <a:pt x="586" y="487"/>
                </a:lnTo>
                <a:lnTo>
                  <a:pt x="586" y="492"/>
                </a:lnTo>
                <a:lnTo>
                  <a:pt x="586" y="492"/>
                </a:lnTo>
                <a:lnTo>
                  <a:pt x="589" y="496"/>
                </a:lnTo>
                <a:lnTo>
                  <a:pt x="592" y="500"/>
                </a:lnTo>
                <a:lnTo>
                  <a:pt x="596" y="502"/>
                </a:lnTo>
                <a:lnTo>
                  <a:pt x="601" y="505"/>
                </a:lnTo>
                <a:lnTo>
                  <a:pt x="613" y="507"/>
                </a:lnTo>
                <a:lnTo>
                  <a:pt x="626" y="509"/>
                </a:lnTo>
                <a:lnTo>
                  <a:pt x="626" y="509"/>
                </a:lnTo>
                <a:lnTo>
                  <a:pt x="640" y="509"/>
                </a:lnTo>
                <a:lnTo>
                  <a:pt x="648" y="508"/>
                </a:lnTo>
                <a:lnTo>
                  <a:pt x="654" y="508"/>
                </a:lnTo>
                <a:lnTo>
                  <a:pt x="655" y="508"/>
                </a:lnTo>
                <a:lnTo>
                  <a:pt x="657" y="509"/>
                </a:lnTo>
                <a:lnTo>
                  <a:pt x="657" y="509"/>
                </a:lnTo>
                <a:lnTo>
                  <a:pt x="660" y="513"/>
                </a:lnTo>
                <a:lnTo>
                  <a:pt x="664" y="513"/>
                </a:lnTo>
                <a:lnTo>
                  <a:pt x="664" y="513"/>
                </a:lnTo>
                <a:lnTo>
                  <a:pt x="670" y="512"/>
                </a:lnTo>
                <a:lnTo>
                  <a:pt x="673" y="512"/>
                </a:lnTo>
                <a:lnTo>
                  <a:pt x="673" y="512"/>
                </a:lnTo>
                <a:lnTo>
                  <a:pt x="675" y="513"/>
                </a:lnTo>
                <a:lnTo>
                  <a:pt x="677" y="514"/>
                </a:lnTo>
                <a:lnTo>
                  <a:pt x="682" y="514"/>
                </a:lnTo>
                <a:lnTo>
                  <a:pt x="682" y="514"/>
                </a:lnTo>
                <a:lnTo>
                  <a:pt x="686" y="513"/>
                </a:lnTo>
                <a:lnTo>
                  <a:pt x="688" y="512"/>
                </a:lnTo>
                <a:lnTo>
                  <a:pt x="691" y="511"/>
                </a:lnTo>
                <a:lnTo>
                  <a:pt x="692" y="511"/>
                </a:lnTo>
                <a:lnTo>
                  <a:pt x="692" y="511"/>
                </a:lnTo>
                <a:lnTo>
                  <a:pt x="693" y="512"/>
                </a:lnTo>
                <a:lnTo>
                  <a:pt x="693" y="513"/>
                </a:lnTo>
                <a:lnTo>
                  <a:pt x="702" y="513"/>
                </a:lnTo>
                <a:lnTo>
                  <a:pt x="702" y="513"/>
                </a:lnTo>
                <a:lnTo>
                  <a:pt x="710" y="512"/>
                </a:lnTo>
                <a:lnTo>
                  <a:pt x="715" y="511"/>
                </a:lnTo>
                <a:lnTo>
                  <a:pt x="716" y="508"/>
                </a:lnTo>
                <a:lnTo>
                  <a:pt x="718" y="507"/>
                </a:lnTo>
                <a:lnTo>
                  <a:pt x="716" y="503"/>
                </a:lnTo>
                <a:lnTo>
                  <a:pt x="714" y="501"/>
                </a:lnTo>
                <a:lnTo>
                  <a:pt x="714" y="501"/>
                </a:lnTo>
                <a:lnTo>
                  <a:pt x="704" y="490"/>
                </a:lnTo>
                <a:lnTo>
                  <a:pt x="701" y="487"/>
                </a:lnTo>
                <a:lnTo>
                  <a:pt x="690" y="481"/>
                </a:lnTo>
                <a:lnTo>
                  <a:pt x="690" y="481"/>
                </a:lnTo>
                <a:lnTo>
                  <a:pt x="715" y="478"/>
                </a:lnTo>
                <a:lnTo>
                  <a:pt x="736" y="475"/>
                </a:lnTo>
                <a:lnTo>
                  <a:pt x="752" y="475"/>
                </a:lnTo>
                <a:lnTo>
                  <a:pt x="752" y="475"/>
                </a:lnTo>
                <a:lnTo>
                  <a:pt x="785" y="478"/>
                </a:lnTo>
                <a:lnTo>
                  <a:pt x="805" y="478"/>
                </a:lnTo>
                <a:lnTo>
                  <a:pt x="805" y="478"/>
                </a:lnTo>
                <a:lnTo>
                  <a:pt x="805" y="479"/>
                </a:lnTo>
                <a:lnTo>
                  <a:pt x="808" y="480"/>
                </a:lnTo>
                <a:lnTo>
                  <a:pt x="813" y="480"/>
                </a:lnTo>
                <a:lnTo>
                  <a:pt x="820" y="479"/>
                </a:lnTo>
                <a:lnTo>
                  <a:pt x="820" y="479"/>
                </a:lnTo>
                <a:lnTo>
                  <a:pt x="823" y="478"/>
                </a:lnTo>
                <a:lnTo>
                  <a:pt x="826" y="475"/>
                </a:lnTo>
                <a:lnTo>
                  <a:pt x="828" y="474"/>
                </a:lnTo>
                <a:lnTo>
                  <a:pt x="828" y="472"/>
                </a:lnTo>
                <a:lnTo>
                  <a:pt x="828" y="469"/>
                </a:lnTo>
                <a:lnTo>
                  <a:pt x="826" y="468"/>
                </a:lnTo>
                <a:lnTo>
                  <a:pt x="823" y="467"/>
                </a:lnTo>
                <a:lnTo>
                  <a:pt x="821" y="466"/>
                </a:lnTo>
                <a:lnTo>
                  <a:pt x="821" y="466"/>
                </a:lnTo>
                <a:lnTo>
                  <a:pt x="805" y="462"/>
                </a:lnTo>
                <a:lnTo>
                  <a:pt x="805" y="462"/>
                </a:lnTo>
                <a:lnTo>
                  <a:pt x="799" y="461"/>
                </a:lnTo>
                <a:lnTo>
                  <a:pt x="786" y="456"/>
                </a:lnTo>
                <a:lnTo>
                  <a:pt x="786" y="456"/>
                </a:lnTo>
                <a:lnTo>
                  <a:pt x="772" y="450"/>
                </a:lnTo>
                <a:lnTo>
                  <a:pt x="761" y="445"/>
                </a:lnTo>
                <a:lnTo>
                  <a:pt x="761" y="445"/>
                </a:lnTo>
                <a:lnTo>
                  <a:pt x="753" y="439"/>
                </a:lnTo>
                <a:lnTo>
                  <a:pt x="749" y="435"/>
                </a:lnTo>
                <a:lnTo>
                  <a:pt x="748" y="430"/>
                </a:lnTo>
                <a:lnTo>
                  <a:pt x="748" y="430"/>
                </a:lnTo>
                <a:lnTo>
                  <a:pt x="748" y="424"/>
                </a:lnTo>
                <a:lnTo>
                  <a:pt x="749" y="416"/>
                </a:lnTo>
                <a:lnTo>
                  <a:pt x="753" y="402"/>
                </a:lnTo>
                <a:lnTo>
                  <a:pt x="753" y="402"/>
                </a:lnTo>
                <a:lnTo>
                  <a:pt x="766" y="388"/>
                </a:lnTo>
                <a:lnTo>
                  <a:pt x="795" y="356"/>
                </a:lnTo>
                <a:lnTo>
                  <a:pt x="827" y="322"/>
                </a:lnTo>
                <a:lnTo>
                  <a:pt x="841" y="308"/>
                </a:lnTo>
                <a:lnTo>
                  <a:pt x="850" y="299"/>
                </a:lnTo>
                <a:lnTo>
                  <a:pt x="850" y="299"/>
                </a:lnTo>
                <a:lnTo>
                  <a:pt x="867" y="284"/>
                </a:lnTo>
                <a:lnTo>
                  <a:pt x="886" y="266"/>
                </a:lnTo>
                <a:lnTo>
                  <a:pt x="901" y="249"/>
                </a:lnTo>
                <a:lnTo>
                  <a:pt x="908" y="242"/>
                </a:lnTo>
                <a:lnTo>
                  <a:pt x="911" y="235"/>
                </a:lnTo>
                <a:lnTo>
                  <a:pt x="911" y="235"/>
                </a:lnTo>
                <a:lnTo>
                  <a:pt x="918" y="226"/>
                </a:lnTo>
                <a:lnTo>
                  <a:pt x="921" y="221"/>
                </a:lnTo>
                <a:lnTo>
                  <a:pt x="923" y="215"/>
                </a:lnTo>
                <a:lnTo>
                  <a:pt x="922" y="209"/>
                </a:lnTo>
                <a:lnTo>
                  <a:pt x="920" y="200"/>
                </a:lnTo>
                <a:lnTo>
                  <a:pt x="914" y="190"/>
                </a:lnTo>
                <a:lnTo>
                  <a:pt x="903" y="178"/>
                </a:lnTo>
                <a:lnTo>
                  <a:pt x="903" y="178"/>
                </a:lnTo>
                <a:lnTo>
                  <a:pt x="888" y="165"/>
                </a:lnTo>
                <a:lnTo>
                  <a:pt x="873" y="153"/>
                </a:lnTo>
                <a:lnTo>
                  <a:pt x="844" y="129"/>
                </a:lnTo>
                <a:lnTo>
                  <a:pt x="822" y="114"/>
                </a:lnTo>
                <a:lnTo>
                  <a:pt x="813" y="108"/>
                </a:lnTo>
                <a:lnTo>
                  <a:pt x="809" y="89"/>
                </a:lnTo>
                <a:lnTo>
                  <a:pt x="809" y="89"/>
                </a:lnTo>
                <a:lnTo>
                  <a:pt x="805" y="89"/>
                </a:lnTo>
                <a:lnTo>
                  <a:pt x="800" y="89"/>
                </a:lnTo>
                <a:lnTo>
                  <a:pt x="792" y="87"/>
                </a:lnTo>
                <a:lnTo>
                  <a:pt x="792" y="87"/>
                </a:lnTo>
                <a:lnTo>
                  <a:pt x="780" y="83"/>
                </a:lnTo>
                <a:lnTo>
                  <a:pt x="765" y="77"/>
                </a:lnTo>
                <a:lnTo>
                  <a:pt x="750" y="70"/>
                </a:lnTo>
                <a:lnTo>
                  <a:pt x="739" y="64"/>
                </a:lnTo>
                <a:lnTo>
                  <a:pt x="739" y="64"/>
                </a:lnTo>
                <a:lnTo>
                  <a:pt x="725" y="56"/>
                </a:lnTo>
                <a:lnTo>
                  <a:pt x="701" y="44"/>
                </a:lnTo>
                <a:lnTo>
                  <a:pt x="669" y="30"/>
                </a:lnTo>
                <a:lnTo>
                  <a:pt x="669" y="30"/>
                </a:lnTo>
                <a:lnTo>
                  <a:pt x="638" y="24"/>
                </a:lnTo>
                <a:lnTo>
                  <a:pt x="615" y="17"/>
                </a:lnTo>
                <a:lnTo>
                  <a:pt x="599" y="13"/>
                </a:lnTo>
                <a:lnTo>
                  <a:pt x="599" y="13"/>
                </a:lnTo>
                <a:lnTo>
                  <a:pt x="592" y="10"/>
                </a:lnTo>
                <a:lnTo>
                  <a:pt x="586" y="7"/>
                </a:lnTo>
                <a:lnTo>
                  <a:pt x="578" y="4"/>
                </a:lnTo>
                <a:lnTo>
                  <a:pt x="565" y="2"/>
                </a:lnTo>
                <a:lnTo>
                  <a:pt x="565" y="2"/>
                </a:lnTo>
                <a:lnTo>
                  <a:pt x="548" y="0"/>
                </a:lnTo>
                <a:lnTo>
                  <a:pt x="539" y="2"/>
                </a:lnTo>
                <a:lnTo>
                  <a:pt x="539" y="2"/>
                </a:lnTo>
                <a:lnTo>
                  <a:pt x="528" y="4"/>
                </a:lnTo>
                <a:lnTo>
                  <a:pt x="519" y="3"/>
                </a:lnTo>
                <a:lnTo>
                  <a:pt x="519" y="3"/>
                </a:lnTo>
                <a:lnTo>
                  <a:pt x="511" y="4"/>
                </a:lnTo>
                <a:lnTo>
                  <a:pt x="507" y="7"/>
                </a:lnTo>
                <a:lnTo>
                  <a:pt x="507" y="7"/>
                </a:lnTo>
                <a:lnTo>
                  <a:pt x="505" y="7"/>
                </a:lnTo>
                <a:lnTo>
                  <a:pt x="496" y="7"/>
                </a:lnTo>
                <a:lnTo>
                  <a:pt x="476" y="9"/>
                </a:lnTo>
                <a:lnTo>
                  <a:pt x="441" y="15"/>
                </a:lnTo>
                <a:lnTo>
                  <a:pt x="441" y="15"/>
                </a:lnTo>
                <a:lnTo>
                  <a:pt x="422" y="20"/>
                </a:lnTo>
                <a:lnTo>
                  <a:pt x="403" y="26"/>
                </a:lnTo>
                <a:lnTo>
                  <a:pt x="386" y="32"/>
                </a:lnTo>
                <a:lnTo>
                  <a:pt x="373" y="39"/>
                </a:lnTo>
                <a:lnTo>
                  <a:pt x="361" y="47"/>
                </a:lnTo>
                <a:lnTo>
                  <a:pt x="350" y="54"/>
                </a:lnTo>
                <a:lnTo>
                  <a:pt x="333" y="67"/>
                </a:lnTo>
                <a:lnTo>
                  <a:pt x="333" y="67"/>
                </a:lnTo>
                <a:lnTo>
                  <a:pt x="326" y="75"/>
                </a:lnTo>
                <a:lnTo>
                  <a:pt x="319" y="83"/>
                </a:lnTo>
                <a:lnTo>
                  <a:pt x="313" y="93"/>
                </a:lnTo>
                <a:lnTo>
                  <a:pt x="307" y="103"/>
                </a:lnTo>
                <a:lnTo>
                  <a:pt x="298" y="121"/>
                </a:lnTo>
                <a:lnTo>
                  <a:pt x="291" y="133"/>
                </a:lnTo>
                <a:lnTo>
                  <a:pt x="291" y="133"/>
                </a:lnTo>
                <a:lnTo>
                  <a:pt x="287" y="139"/>
                </a:lnTo>
                <a:lnTo>
                  <a:pt x="283" y="142"/>
                </a:lnTo>
                <a:lnTo>
                  <a:pt x="280" y="144"/>
                </a:lnTo>
                <a:lnTo>
                  <a:pt x="280" y="144"/>
                </a:lnTo>
                <a:lnTo>
                  <a:pt x="262" y="157"/>
                </a:lnTo>
                <a:lnTo>
                  <a:pt x="263" y="173"/>
                </a:lnTo>
                <a:lnTo>
                  <a:pt x="261" y="1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5483F0B0-0844-4F4B-8341-79A87A088482}"/>
              </a:ext>
            </a:extLst>
          </p:cNvPr>
          <p:cNvSpPr>
            <a:spLocks/>
          </p:cNvSpPr>
          <p:nvPr/>
        </p:nvSpPr>
        <p:spPr bwMode="auto">
          <a:xfrm>
            <a:off x="6526231" y="863714"/>
            <a:ext cx="735499" cy="1598499"/>
          </a:xfrm>
          <a:custGeom>
            <a:avLst/>
            <a:gdLst>
              <a:gd name="T0" fmla="*/ 117 w 623"/>
              <a:gd name="T1" fmla="*/ 17 h 1354"/>
              <a:gd name="T2" fmla="*/ 57 w 623"/>
              <a:gd name="T3" fmla="*/ 51 h 1354"/>
              <a:gd name="T4" fmla="*/ 21 w 623"/>
              <a:gd name="T5" fmla="*/ 228 h 1354"/>
              <a:gd name="T6" fmla="*/ 39 w 623"/>
              <a:gd name="T7" fmla="*/ 300 h 1354"/>
              <a:gd name="T8" fmla="*/ 68 w 623"/>
              <a:gd name="T9" fmla="*/ 300 h 1354"/>
              <a:gd name="T10" fmla="*/ 77 w 623"/>
              <a:gd name="T11" fmla="*/ 327 h 1354"/>
              <a:gd name="T12" fmla="*/ 80 w 623"/>
              <a:gd name="T13" fmla="*/ 396 h 1354"/>
              <a:gd name="T14" fmla="*/ 90 w 623"/>
              <a:gd name="T15" fmla="*/ 451 h 1354"/>
              <a:gd name="T16" fmla="*/ 72 w 623"/>
              <a:gd name="T17" fmla="*/ 520 h 1354"/>
              <a:gd name="T18" fmla="*/ 39 w 623"/>
              <a:gd name="T19" fmla="*/ 574 h 1354"/>
              <a:gd name="T20" fmla="*/ 39 w 623"/>
              <a:gd name="T21" fmla="*/ 627 h 1354"/>
              <a:gd name="T22" fmla="*/ 28 w 623"/>
              <a:gd name="T23" fmla="*/ 703 h 1354"/>
              <a:gd name="T24" fmla="*/ 69 w 623"/>
              <a:gd name="T25" fmla="*/ 872 h 1354"/>
              <a:gd name="T26" fmla="*/ 85 w 623"/>
              <a:gd name="T27" fmla="*/ 954 h 1354"/>
              <a:gd name="T28" fmla="*/ 54 w 623"/>
              <a:gd name="T29" fmla="*/ 1068 h 1354"/>
              <a:gd name="T30" fmla="*/ 65 w 623"/>
              <a:gd name="T31" fmla="*/ 1214 h 1354"/>
              <a:gd name="T32" fmla="*/ 61 w 623"/>
              <a:gd name="T33" fmla="*/ 1252 h 1354"/>
              <a:gd name="T34" fmla="*/ 56 w 623"/>
              <a:gd name="T35" fmla="*/ 1284 h 1354"/>
              <a:gd name="T36" fmla="*/ 91 w 623"/>
              <a:gd name="T37" fmla="*/ 1353 h 1354"/>
              <a:gd name="T38" fmla="*/ 245 w 623"/>
              <a:gd name="T39" fmla="*/ 1331 h 1354"/>
              <a:gd name="T40" fmla="*/ 255 w 623"/>
              <a:gd name="T41" fmla="*/ 1290 h 1354"/>
              <a:gd name="T42" fmla="*/ 178 w 623"/>
              <a:gd name="T43" fmla="*/ 1270 h 1354"/>
              <a:gd name="T44" fmla="*/ 135 w 623"/>
              <a:gd name="T45" fmla="*/ 1211 h 1354"/>
              <a:gd name="T46" fmla="*/ 210 w 623"/>
              <a:gd name="T47" fmla="*/ 932 h 1354"/>
              <a:gd name="T48" fmla="*/ 251 w 623"/>
              <a:gd name="T49" fmla="*/ 873 h 1354"/>
              <a:gd name="T50" fmla="*/ 329 w 623"/>
              <a:gd name="T51" fmla="*/ 857 h 1354"/>
              <a:gd name="T52" fmla="*/ 301 w 623"/>
              <a:gd name="T53" fmla="*/ 892 h 1354"/>
              <a:gd name="T54" fmla="*/ 228 w 623"/>
              <a:gd name="T55" fmla="*/ 1004 h 1354"/>
              <a:gd name="T56" fmla="*/ 200 w 623"/>
              <a:gd name="T57" fmla="*/ 1021 h 1354"/>
              <a:gd name="T58" fmla="*/ 180 w 623"/>
              <a:gd name="T59" fmla="*/ 1063 h 1354"/>
              <a:gd name="T60" fmla="*/ 189 w 623"/>
              <a:gd name="T61" fmla="*/ 1122 h 1354"/>
              <a:gd name="T62" fmla="*/ 264 w 623"/>
              <a:gd name="T63" fmla="*/ 1179 h 1354"/>
              <a:gd name="T64" fmla="*/ 336 w 623"/>
              <a:gd name="T65" fmla="*/ 1197 h 1354"/>
              <a:gd name="T66" fmla="*/ 339 w 623"/>
              <a:gd name="T67" fmla="*/ 1147 h 1354"/>
              <a:gd name="T68" fmla="*/ 285 w 623"/>
              <a:gd name="T69" fmla="*/ 1062 h 1354"/>
              <a:gd name="T70" fmla="*/ 346 w 623"/>
              <a:gd name="T71" fmla="*/ 985 h 1354"/>
              <a:gd name="T72" fmla="*/ 435 w 623"/>
              <a:gd name="T73" fmla="*/ 840 h 1354"/>
              <a:gd name="T74" fmla="*/ 420 w 623"/>
              <a:gd name="T75" fmla="*/ 783 h 1354"/>
              <a:gd name="T76" fmla="*/ 345 w 623"/>
              <a:gd name="T77" fmla="*/ 687 h 1354"/>
              <a:gd name="T78" fmla="*/ 332 w 623"/>
              <a:gd name="T79" fmla="*/ 659 h 1354"/>
              <a:gd name="T80" fmla="*/ 325 w 623"/>
              <a:gd name="T81" fmla="*/ 619 h 1354"/>
              <a:gd name="T82" fmla="*/ 363 w 623"/>
              <a:gd name="T83" fmla="*/ 414 h 1354"/>
              <a:gd name="T84" fmla="*/ 458 w 623"/>
              <a:gd name="T85" fmla="*/ 411 h 1354"/>
              <a:gd name="T86" fmla="*/ 535 w 623"/>
              <a:gd name="T87" fmla="*/ 375 h 1354"/>
              <a:gd name="T88" fmla="*/ 603 w 623"/>
              <a:gd name="T89" fmla="*/ 251 h 1354"/>
              <a:gd name="T90" fmla="*/ 622 w 623"/>
              <a:gd name="T91" fmla="*/ 162 h 1354"/>
              <a:gd name="T92" fmla="*/ 606 w 623"/>
              <a:gd name="T93" fmla="*/ 143 h 1354"/>
              <a:gd name="T94" fmla="*/ 589 w 623"/>
              <a:gd name="T95" fmla="*/ 157 h 1354"/>
              <a:gd name="T96" fmla="*/ 583 w 623"/>
              <a:gd name="T97" fmla="*/ 129 h 1354"/>
              <a:gd name="T98" fmla="*/ 569 w 623"/>
              <a:gd name="T99" fmla="*/ 163 h 1354"/>
              <a:gd name="T100" fmla="*/ 557 w 623"/>
              <a:gd name="T101" fmla="*/ 133 h 1354"/>
              <a:gd name="T102" fmla="*/ 547 w 623"/>
              <a:gd name="T103" fmla="*/ 206 h 1354"/>
              <a:gd name="T104" fmla="*/ 529 w 623"/>
              <a:gd name="T105" fmla="*/ 291 h 1354"/>
              <a:gd name="T106" fmla="*/ 452 w 623"/>
              <a:gd name="T107" fmla="*/ 310 h 1354"/>
              <a:gd name="T108" fmla="*/ 429 w 623"/>
              <a:gd name="T109" fmla="*/ 317 h 1354"/>
              <a:gd name="T110" fmla="*/ 330 w 623"/>
              <a:gd name="T111" fmla="*/ 268 h 1354"/>
              <a:gd name="T112" fmla="*/ 289 w 623"/>
              <a:gd name="T113" fmla="*/ 255 h 1354"/>
              <a:gd name="T114" fmla="*/ 300 w 623"/>
              <a:gd name="T115" fmla="*/ 227 h 1354"/>
              <a:gd name="T116" fmla="*/ 323 w 623"/>
              <a:gd name="T117" fmla="*/ 149 h 1354"/>
              <a:gd name="T118" fmla="*/ 311 w 623"/>
              <a:gd name="T119" fmla="*/ 92 h 1354"/>
              <a:gd name="T120" fmla="*/ 296 w 623"/>
              <a:gd name="T121" fmla="*/ 28 h 1354"/>
              <a:gd name="T122" fmla="*/ 223 w 623"/>
              <a:gd name="T123" fmla="*/ 0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3" h="1354">
                <a:moveTo>
                  <a:pt x="223" y="0"/>
                </a:moveTo>
                <a:lnTo>
                  <a:pt x="223" y="0"/>
                </a:lnTo>
                <a:lnTo>
                  <a:pt x="201" y="0"/>
                </a:lnTo>
                <a:lnTo>
                  <a:pt x="179" y="0"/>
                </a:lnTo>
                <a:lnTo>
                  <a:pt x="155" y="3"/>
                </a:lnTo>
                <a:lnTo>
                  <a:pt x="155" y="3"/>
                </a:lnTo>
                <a:lnTo>
                  <a:pt x="144" y="5"/>
                </a:lnTo>
                <a:lnTo>
                  <a:pt x="133" y="9"/>
                </a:lnTo>
                <a:lnTo>
                  <a:pt x="124" y="12"/>
                </a:lnTo>
                <a:lnTo>
                  <a:pt x="117" y="17"/>
                </a:lnTo>
                <a:lnTo>
                  <a:pt x="107" y="25"/>
                </a:lnTo>
                <a:lnTo>
                  <a:pt x="105" y="28"/>
                </a:lnTo>
                <a:lnTo>
                  <a:pt x="105" y="28"/>
                </a:lnTo>
                <a:lnTo>
                  <a:pt x="101" y="28"/>
                </a:lnTo>
                <a:lnTo>
                  <a:pt x="98" y="28"/>
                </a:lnTo>
                <a:lnTo>
                  <a:pt x="91" y="28"/>
                </a:lnTo>
                <a:lnTo>
                  <a:pt x="84" y="31"/>
                </a:lnTo>
                <a:lnTo>
                  <a:pt x="77" y="36"/>
                </a:lnTo>
                <a:lnTo>
                  <a:pt x="67" y="42"/>
                </a:lnTo>
                <a:lnTo>
                  <a:pt x="57" y="51"/>
                </a:lnTo>
                <a:lnTo>
                  <a:pt x="57" y="51"/>
                </a:lnTo>
                <a:lnTo>
                  <a:pt x="52" y="57"/>
                </a:lnTo>
                <a:lnTo>
                  <a:pt x="49" y="66"/>
                </a:lnTo>
                <a:lnTo>
                  <a:pt x="44" y="75"/>
                </a:lnTo>
                <a:lnTo>
                  <a:pt x="41" y="85"/>
                </a:lnTo>
                <a:lnTo>
                  <a:pt x="35" y="109"/>
                </a:lnTo>
                <a:lnTo>
                  <a:pt x="32" y="135"/>
                </a:lnTo>
                <a:lnTo>
                  <a:pt x="28" y="161"/>
                </a:lnTo>
                <a:lnTo>
                  <a:pt x="26" y="187"/>
                </a:lnTo>
                <a:lnTo>
                  <a:pt x="21" y="228"/>
                </a:lnTo>
                <a:lnTo>
                  <a:pt x="21" y="228"/>
                </a:lnTo>
                <a:lnTo>
                  <a:pt x="18" y="243"/>
                </a:lnTo>
                <a:lnTo>
                  <a:pt x="16" y="256"/>
                </a:lnTo>
                <a:lnTo>
                  <a:pt x="9" y="275"/>
                </a:lnTo>
                <a:lnTo>
                  <a:pt x="4" y="288"/>
                </a:lnTo>
                <a:lnTo>
                  <a:pt x="0" y="292"/>
                </a:lnTo>
                <a:lnTo>
                  <a:pt x="0" y="292"/>
                </a:lnTo>
                <a:lnTo>
                  <a:pt x="17" y="289"/>
                </a:lnTo>
                <a:lnTo>
                  <a:pt x="5" y="306"/>
                </a:lnTo>
                <a:lnTo>
                  <a:pt x="39" y="300"/>
                </a:lnTo>
                <a:lnTo>
                  <a:pt x="17" y="320"/>
                </a:lnTo>
                <a:lnTo>
                  <a:pt x="17" y="320"/>
                </a:lnTo>
                <a:lnTo>
                  <a:pt x="22" y="320"/>
                </a:lnTo>
                <a:lnTo>
                  <a:pt x="31" y="319"/>
                </a:lnTo>
                <a:lnTo>
                  <a:pt x="43" y="317"/>
                </a:lnTo>
                <a:lnTo>
                  <a:pt x="49" y="314"/>
                </a:lnTo>
                <a:lnTo>
                  <a:pt x="54" y="312"/>
                </a:lnTo>
                <a:lnTo>
                  <a:pt x="54" y="312"/>
                </a:lnTo>
                <a:lnTo>
                  <a:pt x="66" y="301"/>
                </a:lnTo>
                <a:lnTo>
                  <a:pt x="68" y="300"/>
                </a:lnTo>
                <a:lnTo>
                  <a:pt x="68" y="300"/>
                </a:lnTo>
                <a:lnTo>
                  <a:pt x="63" y="310"/>
                </a:lnTo>
                <a:lnTo>
                  <a:pt x="61" y="317"/>
                </a:lnTo>
                <a:lnTo>
                  <a:pt x="60" y="320"/>
                </a:lnTo>
                <a:lnTo>
                  <a:pt x="60" y="320"/>
                </a:lnTo>
                <a:lnTo>
                  <a:pt x="65" y="314"/>
                </a:lnTo>
                <a:lnTo>
                  <a:pt x="69" y="310"/>
                </a:lnTo>
                <a:lnTo>
                  <a:pt x="68" y="335"/>
                </a:lnTo>
                <a:lnTo>
                  <a:pt x="77" y="327"/>
                </a:lnTo>
                <a:lnTo>
                  <a:pt x="77" y="327"/>
                </a:lnTo>
                <a:lnTo>
                  <a:pt x="79" y="334"/>
                </a:lnTo>
                <a:lnTo>
                  <a:pt x="80" y="340"/>
                </a:lnTo>
                <a:lnTo>
                  <a:pt x="80" y="346"/>
                </a:lnTo>
                <a:lnTo>
                  <a:pt x="80" y="346"/>
                </a:lnTo>
                <a:lnTo>
                  <a:pt x="79" y="355"/>
                </a:lnTo>
                <a:lnTo>
                  <a:pt x="77" y="369"/>
                </a:lnTo>
                <a:lnTo>
                  <a:pt x="77" y="384"/>
                </a:lnTo>
                <a:lnTo>
                  <a:pt x="78" y="391"/>
                </a:lnTo>
                <a:lnTo>
                  <a:pt x="80" y="396"/>
                </a:lnTo>
                <a:lnTo>
                  <a:pt x="80" y="396"/>
                </a:lnTo>
                <a:lnTo>
                  <a:pt x="85" y="404"/>
                </a:lnTo>
                <a:lnTo>
                  <a:pt x="90" y="411"/>
                </a:lnTo>
                <a:lnTo>
                  <a:pt x="96" y="414"/>
                </a:lnTo>
                <a:lnTo>
                  <a:pt x="96" y="414"/>
                </a:lnTo>
                <a:lnTo>
                  <a:pt x="96" y="417"/>
                </a:lnTo>
                <a:lnTo>
                  <a:pt x="98" y="424"/>
                </a:lnTo>
                <a:lnTo>
                  <a:pt x="98" y="429"/>
                </a:lnTo>
                <a:lnTo>
                  <a:pt x="96" y="435"/>
                </a:lnTo>
                <a:lnTo>
                  <a:pt x="94" y="442"/>
                </a:lnTo>
                <a:lnTo>
                  <a:pt x="90" y="451"/>
                </a:lnTo>
                <a:lnTo>
                  <a:pt x="90" y="451"/>
                </a:lnTo>
                <a:lnTo>
                  <a:pt x="83" y="464"/>
                </a:lnTo>
                <a:lnTo>
                  <a:pt x="76" y="475"/>
                </a:lnTo>
                <a:lnTo>
                  <a:pt x="71" y="485"/>
                </a:lnTo>
                <a:lnTo>
                  <a:pt x="68" y="490"/>
                </a:lnTo>
                <a:lnTo>
                  <a:pt x="68" y="496"/>
                </a:lnTo>
                <a:lnTo>
                  <a:pt x="68" y="496"/>
                </a:lnTo>
                <a:lnTo>
                  <a:pt x="69" y="506"/>
                </a:lnTo>
                <a:lnTo>
                  <a:pt x="71" y="513"/>
                </a:lnTo>
                <a:lnTo>
                  <a:pt x="72" y="520"/>
                </a:lnTo>
                <a:lnTo>
                  <a:pt x="72" y="524"/>
                </a:lnTo>
                <a:lnTo>
                  <a:pt x="69" y="526"/>
                </a:lnTo>
                <a:lnTo>
                  <a:pt x="69" y="526"/>
                </a:lnTo>
                <a:lnTo>
                  <a:pt x="61" y="536"/>
                </a:lnTo>
                <a:lnTo>
                  <a:pt x="50" y="548"/>
                </a:lnTo>
                <a:lnTo>
                  <a:pt x="44" y="555"/>
                </a:lnTo>
                <a:lnTo>
                  <a:pt x="40" y="562"/>
                </a:lnTo>
                <a:lnTo>
                  <a:pt x="38" y="568"/>
                </a:lnTo>
                <a:lnTo>
                  <a:pt x="38" y="571"/>
                </a:lnTo>
                <a:lnTo>
                  <a:pt x="39" y="574"/>
                </a:lnTo>
                <a:lnTo>
                  <a:pt x="39" y="574"/>
                </a:lnTo>
                <a:lnTo>
                  <a:pt x="43" y="582"/>
                </a:lnTo>
                <a:lnTo>
                  <a:pt x="48" y="590"/>
                </a:lnTo>
                <a:lnTo>
                  <a:pt x="50" y="594"/>
                </a:lnTo>
                <a:lnTo>
                  <a:pt x="51" y="596"/>
                </a:lnTo>
                <a:lnTo>
                  <a:pt x="51" y="598"/>
                </a:lnTo>
                <a:lnTo>
                  <a:pt x="51" y="598"/>
                </a:lnTo>
                <a:lnTo>
                  <a:pt x="48" y="604"/>
                </a:lnTo>
                <a:lnTo>
                  <a:pt x="43" y="615"/>
                </a:lnTo>
                <a:lnTo>
                  <a:pt x="39" y="627"/>
                </a:lnTo>
                <a:lnTo>
                  <a:pt x="38" y="632"/>
                </a:lnTo>
                <a:lnTo>
                  <a:pt x="39" y="636"/>
                </a:lnTo>
                <a:lnTo>
                  <a:pt x="39" y="636"/>
                </a:lnTo>
                <a:lnTo>
                  <a:pt x="40" y="643"/>
                </a:lnTo>
                <a:lnTo>
                  <a:pt x="39" y="650"/>
                </a:lnTo>
                <a:lnTo>
                  <a:pt x="39" y="660"/>
                </a:lnTo>
                <a:lnTo>
                  <a:pt x="39" y="660"/>
                </a:lnTo>
                <a:lnTo>
                  <a:pt x="34" y="672"/>
                </a:lnTo>
                <a:lnTo>
                  <a:pt x="32" y="686"/>
                </a:lnTo>
                <a:lnTo>
                  <a:pt x="28" y="703"/>
                </a:lnTo>
                <a:lnTo>
                  <a:pt x="24" y="722"/>
                </a:lnTo>
                <a:lnTo>
                  <a:pt x="23" y="742"/>
                </a:lnTo>
                <a:lnTo>
                  <a:pt x="24" y="762"/>
                </a:lnTo>
                <a:lnTo>
                  <a:pt x="26" y="772"/>
                </a:lnTo>
                <a:lnTo>
                  <a:pt x="28" y="782"/>
                </a:lnTo>
                <a:lnTo>
                  <a:pt x="28" y="782"/>
                </a:lnTo>
                <a:lnTo>
                  <a:pt x="34" y="799"/>
                </a:lnTo>
                <a:lnTo>
                  <a:pt x="41" y="816"/>
                </a:lnTo>
                <a:lnTo>
                  <a:pt x="56" y="846"/>
                </a:lnTo>
                <a:lnTo>
                  <a:pt x="69" y="872"/>
                </a:lnTo>
                <a:lnTo>
                  <a:pt x="76" y="883"/>
                </a:lnTo>
                <a:lnTo>
                  <a:pt x="78" y="893"/>
                </a:lnTo>
                <a:lnTo>
                  <a:pt x="78" y="893"/>
                </a:lnTo>
                <a:lnTo>
                  <a:pt x="80" y="902"/>
                </a:lnTo>
                <a:lnTo>
                  <a:pt x="80" y="912"/>
                </a:lnTo>
                <a:lnTo>
                  <a:pt x="79" y="930"/>
                </a:lnTo>
                <a:lnTo>
                  <a:pt x="77" y="951"/>
                </a:lnTo>
                <a:lnTo>
                  <a:pt x="77" y="951"/>
                </a:lnTo>
                <a:lnTo>
                  <a:pt x="85" y="954"/>
                </a:lnTo>
                <a:lnTo>
                  <a:pt x="85" y="954"/>
                </a:lnTo>
                <a:lnTo>
                  <a:pt x="84" y="973"/>
                </a:lnTo>
                <a:lnTo>
                  <a:pt x="82" y="990"/>
                </a:lnTo>
                <a:lnTo>
                  <a:pt x="80" y="997"/>
                </a:lnTo>
                <a:lnTo>
                  <a:pt x="78" y="1004"/>
                </a:lnTo>
                <a:lnTo>
                  <a:pt x="78" y="1004"/>
                </a:lnTo>
                <a:lnTo>
                  <a:pt x="72" y="1017"/>
                </a:lnTo>
                <a:lnTo>
                  <a:pt x="67" y="1028"/>
                </a:lnTo>
                <a:lnTo>
                  <a:pt x="62" y="1039"/>
                </a:lnTo>
                <a:lnTo>
                  <a:pt x="57" y="1052"/>
                </a:lnTo>
                <a:lnTo>
                  <a:pt x="54" y="1068"/>
                </a:lnTo>
                <a:lnTo>
                  <a:pt x="51" y="1085"/>
                </a:lnTo>
                <a:lnTo>
                  <a:pt x="51" y="1105"/>
                </a:lnTo>
                <a:lnTo>
                  <a:pt x="51" y="1105"/>
                </a:lnTo>
                <a:lnTo>
                  <a:pt x="51" y="1124"/>
                </a:lnTo>
                <a:lnTo>
                  <a:pt x="54" y="1144"/>
                </a:lnTo>
                <a:lnTo>
                  <a:pt x="60" y="1179"/>
                </a:lnTo>
                <a:lnTo>
                  <a:pt x="66" y="1206"/>
                </a:lnTo>
                <a:lnTo>
                  <a:pt x="68" y="1215"/>
                </a:lnTo>
                <a:lnTo>
                  <a:pt x="68" y="1215"/>
                </a:lnTo>
                <a:lnTo>
                  <a:pt x="65" y="1214"/>
                </a:lnTo>
                <a:lnTo>
                  <a:pt x="62" y="1215"/>
                </a:lnTo>
                <a:lnTo>
                  <a:pt x="61" y="1217"/>
                </a:lnTo>
                <a:lnTo>
                  <a:pt x="61" y="1219"/>
                </a:lnTo>
                <a:lnTo>
                  <a:pt x="61" y="1219"/>
                </a:lnTo>
                <a:lnTo>
                  <a:pt x="62" y="1226"/>
                </a:lnTo>
                <a:lnTo>
                  <a:pt x="63" y="1230"/>
                </a:lnTo>
                <a:lnTo>
                  <a:pt x="62" y="1235"/>
                </a:lnTo>
                <a:lnTo>
                  <a:pt x="62" y="1235"/>
                </a:lnTo>
                <a:lnTo>
                  <a:pt x="61" y="1245"/>
                </a:lnTo>
                <a:lnTo>
                  <a:pt x="61" y="1252"/>
                </a:lnTo>
                <a:lnTo>
                  <a:pt x="61" y="1252"/>
                </a:lnTo>
                <a:lnTo>
                  <a:pt x="63" y="1258"/>
                </a:lnTo>
                <a:lnTo>
                  <a:pt x="66" y="1262"/>
                </a:lnTo>
                <a:lnTo>
                  <a:pt x="66" y="1262"/>
                </a:lnTo>
                <a:lnTo>
                  <a:pt x="63" y="1264"/>
                </a:lnTo>
                <a:lnTo>
                  <a:pt x="57" y="1269"/>
                </a:lnTo>
                <a:lnTo>
                  <a:pt x="57" y="1269"/>
                </a:lnTo>
                <a:lnTo>
                  <a:pt x="56" y="1271"/>
                </a:lnTo>
                <a:lnTo>
                  <a:pt x="56" y="1275"/>
                </a:lnTo>
                <a:lnTo>
                  <a:pt x="56" y="1284"/>
                </a:lnTo>
                <a:lnTo>
                  <a:pt x="56" y="1302"/>
                </a:lnTo>
                <a:lnTo>
                  <a:pt x="56" y="1302"/>
                </a:lnTo>
                <a:lnTo>
                  <a:pt x="52" y="1326"/>
                </a:lnTo>
                <a:lnTo>
                  <a:pt x="52" y="1340"/>
                </a:lnTo>
                <a:lnTo>
                  <a:pt x="52" y="1344"/>
                </a:lnTo>
                <a:lnTo>
                  <a:pt x="54" y="1347"/>
                </a:lnTo>
                <a:lnTo>
                  <a:pt x="54" y="1347"/>
                </a:lnTo>
                <a:lnTo>
                  <a:pt x="59" y="1348"/>
                </a:lnTo>
                <a:lnTo>
                  <a:pt x="66" y="1351"/>
                </a:lnTo>
                <a:lnTo>
                  <a:pt x="91" y="1353"/>
                </a:lnTo>
                <a:lnTo>
                  <a:pt x="122" y="1354"/>
                </a:lnTo>
                <a:lnTo>
                  <a:pt x="154" y="1354"/>
                </a:lnTo>
                <a:lnTo>
                  <a:pt x="154" y="1354"/>
                </a:lnTo>
                <a:lnTo>
                  <a:pt x="167" y="1353"/>
                </a:lnTo>
                <a:lnTo>
                  <a:pt x="182" y="1352"/>
                </a:lnTo>
                <a:lnTo>
                  <a:pt x="195" y="1348"/>
                </a:lnTo>
                <a:lnTo>
                  <a:pt x="208" y="1346"/>
                </a:lnTo>
                <a:lnTo>
                  <a:pt x="230" y="1338"/>
                </a:lnTo>
                <a:lnTo>
                  <a:pt x="245" y="1331"/>
                </a:lnTo>
                <a:lnTo>
                  <a:pt x="245" y="1331"/>
                </a:lnTo>
                <a:lnTo>
                  <a:pt x="250" y="1329"/>
                </a:lnTo>
                <a:lnTo>
                  <a:pt x="255" y="1324"/>
                </a:lnTo>
                <a:lnTo>
                  <a:pt x="258" y="1319"/>
                </a:lnTo>
                <a:lnTo>
                  <a:pt x="262" y="1314"/>
                </a:lnTo>
                <a:lnTo>
                  <a:pt x="263" y="1309"/>
                </a:lnTo>
                <a:lnTo>
                  <a:pt x="263" y="1303"/>
                </a:lnTo>
                <a:lnTo>
                  <a:pt x="262" y="1298"/>
                </a:lnTo>
                <a:lnTo>
                  <a:pt x="259" y="1293"/>
                </a:lnTo>
                <a:lnTo>
                  <a:pt x="259" y="1293"/>
                </a:lnTo>
                <a:lnTo>
                  <a:pt x="255" y="1290"/>
                </a:lnTo>
                <a:lnTo>
                  <a:pt x="247" y="1287"/>
                </a:lnTo>
                <a:lnTo>
                  <a:pt x="241" y="1286"/>
                </a:lnTo>
                <a:lnTo>
                  <a:pt x="233" y="1285"/>
                </a:lnTo>
                <a:lnTo>
                  <a:pt x="218" y="1284"/>
                </a:lnTo>
                <a:lnTo>
                  <a:pt x="207" y="1282"/>
                </a:lnTo>
                <a:lnTo>
                  <a:pt x="207" y="1282"/>
                </a:lnTo>
                <a:lnTo>
                  <a:pt x="194" y="1279"/>
                </a:lnTo>
                <a:lnTo>
                  <a:pt x="188" y="1276"/>
                </a:lnTo>
                <a:lnTo>
                  <a:pt x="178" y="1270"/>
                </a:lnTo>
                <a:lnTo>
                  <a:pt x="178" y="1270"/>
                </a:lnTo>
                <a:lnTo>
                  <a:pt x="156" y="1257"/>
                </a:lnTo>
                <a:lnTo>
                  <a:pt x="146" y="1249"/>
                </a:lnTo>
                <a:lnTo>
                  <a:pt x="146" y="1249"/>
                </a:lnTo>
                <a:lnTo>
                  <a:pt x="146" y="1249"/>
                </a:lnTo>
                <a:lnTo>
                  <a:pt x="147" y="1248"/>
                </a:lnTo>
                <a:lnTo>
                  <a:pt x="146" y="1243"/>
                </a:lnTo>
                <a:lnTo>
                  <a:pt x="145" y="1235"/>
                </a:lnTo>
                <a:lnTo>
                  <a:pt x="145" y="1235"/>
                </a:lnTo>
                <a:lnTo>
                  <a:pt x="138" y="1217"/>
                </a:lnTo>
                <a:lnTo>
                  <a:pt x="135" y="1211"/>
                </a:lnTo>
                <a:lnTo>
                  <a:pt x="135" y="1211"/>
                </a:lnTo>
                <a:lnTo>
                  <a:pt x="150" y="1063"/>
                </a:lnTo>
                <a:lnTo>
                  <a:pt x="150" y="1063"/>
                </a:lnTo>
                <a:lnTo>
                  <a:pt x="178" y="972"/>
                </a:lnTo>
                <a:lnTo>
                  <a:pt x="178" y="972"/>
                </a:lnTo>
                <a:lnTo>
                  <a:pt x="179" y="962"/>
                </a:lnTo>
                <a:lnTo>
                  <a:pt x="179" y="950"/>
                </a:lnTo>
                <a:lnTo>
                  <a:pt x="179" y="934"/>
                </a:lnTo>
                <a:lnTo>
                  <a:pt x="179" y="934"/>
                </a:lnTo>
                <a:lnTo>
                  <a:pt x="210" y="932"/>
                </a:lnTo>
                <a:lnTo>
                  <a:pt x="230" y="929"/>
                </a:lnTo>
                <a:lnTo>
                  <a:pt x="238" y="928"/>
                </a:lnTo>
                <a:lnTo>
                  <a:pt x="241" y="926"/>
                </a:lnTo>
                <a:lnTo>
                  <a:pt x="241" y="926"/>
                </a:lnTo>
                <a:lnTo>
                  <a:pt x="242" y="921"/>
                </a:lnTo>
                <a:lnTo>
                  <a:pt x="242" y="910"/>
                </a:lnTo>
                <a:lnTo>
                  <a:pt x="241" y="882"/>
                </a:lnTo>
                <a:lnTo>
                  <a:pt x="239" y="843"/>
                </a:lnTo>
                <a:lnTo>
                  <a:pt x="239" y="843"/>
                </a:lnTo>
                <a:lnTo>
                  <a:pt x="251" y="873"/>
                </a:lnTo>
                <a:lnTo>
                  <a:pt x="261" y="894"/>
                </a:lnTo>
                <a:lnTo>
                  <a:pt x="264" y="900"/>
                </a:lnTo>
                <a:lnTo>
                  <a:pt x="266" y="902"/>
                </a:lnTo>
                <a:lnTo>
                  <a:pt x="266" y="902"/>
                </a:lnTo>
                <a:lnTo>
                  <a:pt x="276" y="895"/>
                </a:lnTo>
                <a:lnTo>
                  <a:pt x="295" y="878"/>
                </a:lnTo>
                <a:lnTo>
                  <a:pt x="322" y="853"/>
                </a:lnTo>
                <a:lnTo>
                  <a:pt x="322" y="853"/>
                </a:lnTo>
                <a:lnTo>
                  <a:pt x="325" y="855"/>
                </a:lnTo>
                <a:lnTo>
                  <a:pt x="329" y="857"/>
                </a:lnTo>
                <a:lnTo>
                  <a:pt x="330" y="861"/>
                </a:lnTo>
                <a:lnTo>
                  <a:pt x="330" y="861"/>
                </a:lnTo>
                <a:lnTo>
                  <a:pt x="331" y="865"/>
                </a:lnTo>
                <a:lnTo>
                  <a:pt x="331" y="868"/>
                </a:lnTo>
                <a:lnTo>
                  <a:pt x="330" y="872"/>
                </a:lnTo>
                <a:lnTo>
                  <a:pt x="323" y="876"/>
                </a:lnTo>
                <a:lnTo>
                  <a:pt x="323" y="876"/>
                </a:lnTo>
                <a:lnTo>
                  <a:pt x="313" y="882"/>
                </a:lnTo>
                <a:lnTo>
                  <a:pt x="307" y="885"/>
                </a:lnTo>
                <a:lnTo>
                  <a:pt x="301" y="892"/>
                </a:lnTo>
                <a:lnTo>
                  <a:pt x="294" y="899"/>
                </a:lnTo>
                <a:lnTo>
                  <a:pt x="287" y="907"/>
                </a:lnTo>
                <a:lnTo>
                  <a:pt x="280" y="917"/>
                </a:lnTo>
                <a:lnTo>
                  <a:pt x="275" y="929"/>
                </a:lnTo>
                <a:lnTo>
                  <a:pt x="275" y="929"/>
                </a:lnTo>
                <a:lnTo>
                  <a:pt x="245" y="994"/>
                </a:lnTo>
                <a:lnTo>
                  <a:pt x="236" y="999"/>
                </a:lnTo>
                <a:lnTo>
                  <a:pt x="236" y="999"/>
                </a:lnTo>
                <a:lnTo>
                  <a:pt x="230" y="1002"/>
                </a:lnTo>
                <a:lnTo>
                  <a:pt x="228" y="1004"/>
                </a:lnTo>
                <a:lnTo>
                  <a:pt x="224" y="1008"/>
                </a:lnTo>
                <a:lnTo>
                  <a:pt x="224" y="1008"/>
                </a:lnTo>
                <a:lnTo>
                  <a:pt x="217" y="1021"/>
                </a:lnTo>
                <a:lnTo>
                  <a:pt x="217" y="1021"/>
                </a:lnTo>
                <a:lnTo>
                  <a:pt x="216" y="1019"/>
                </a:lnTo>
                <a:lnTo>
                  <a:pt x="211" y="1018"/>
                </a:lnTo>
                <a:lnTo>
                  <a:pt x="206" y="1018"/>
                </a:lnTo>
                <a:lnTo>
                  <a:pt x="202" y="1019"/>
                </a:lnTo>
                <a:lnTo>
                  <a:pt x="200" y="1021"/>
                </a:lnTo>
                <a:lnTo>
                  <a:pt x="200" y="1021"/>
                </a:lnTo>
                <a:lnTo>
                  <a:pt x="196" y="1025"/>
                </a:lnTo>
                <a:lnTo>
                  <a:pt x="194" y="1029"/>
                </a:lnTo>
                <a:lnTo>
                  <a:pt x="192" y="1035"/>
                </a:lnTo>
                <a:lnTo>
                  <a:pt x="192" y="1035"/>
                </a:lnTo>
                <a:lnTo>
                  <a:pt x="196" y="1035"/>
                </a:lnTo>
                <a:lnTo>
                  <a:pt x="197" y="1035"/>
                </a:lnTo>
                <a:lnTo>
                  <a:pt x="197" y="1036"/>
                </a:lnTo>
                <a:lnTo>
                  <a:pt x="195" y="1041"/>
                </a:lnTo>
                <a:lnTo>
                  <a:pt x="195" y="1041"/>
                </a:lnTo>
                <a:lnTo>
                  <a:pt x="180" y="1063"/>
                </a:lnTo>
                <a:lnTo>
                  <a:pt x="174" y="1075"/>
                </a:lnTo>
                <a:lnTo>
                  <a:pt x="171" y="1084"/>
                </a:lnTo>
                <a:lnTo>
                  <a:pt x="171" y="1084"/>
                </a:lnTo>
                <a:lnTo>
                  <a:pt x="169" y="1089"/>
                </a:lnTo>
                <a:lnTo>
                  <a:pt x="169" y="1092"/>
                </a:lnTo>
                <a:lnTo>
                  <a:pt x="171" y="1101"/>
                </a:lnTo>
                <a:lnTo>
                  <a:pt x="171" y="1101"/>
                </a:lnTo>
                <a:lnTo>
                  <a:pt x="174" y="1107"/>
                </a:lnTo>
                <a:lnTo>
                  <a:pt x="180" y="1114"/>
                </a:lnTo>
                <a:lnTo>
                  <a:pt x="189" y="1122"/>
                </a:lnTo>
                <a:lnTo>
                  <a:pt x="196" y="1129"/>
                </a:lnTo>
                <a:lnTo>
                  <a:pt x="196" y="1129"/>
                </a:lnTo>
                <a:lnTo>
                  <a:pt x="203" y="1133"/>
                </a:lnTo>
                <a:lnTo>
                  <a:pt x="211" y="1136"/>
                </a:lnTo>
                <a:lnTo>
                  <a:pt x="218" y="1140"/>
                </a:lnTo>
                <a:lnTo>
                  <a:pt x="224" y="1144"/>
                </a:lnTo>
                <a:lnTo>
                  <a:pt x="224" y="1144"/>
                </a:lnTo>
                <a:lnTo>
                  <a:pt x="238" y="1157"/>
                </a:lnTo>
                <a:lnTo>
                  <a:pt x="248" y="1167"/>
                </a:lnTo>
                <a:lnTo>
                  <a:pt x="264" y="1179"/>
                </a:lnTo>
                <a:lnTo>
                  <a:pt x="264" y="1179"/>
                </a:lnTo>
                <a:lnTo>
                  <a:pt x="283" y="1190"/>
                </a:lnTo>
                <a:lnTo>
                  <a:pt x="291" y="1195"/>
                </a:lnTo>
                <a:lnTo>
                  <a:pt x="298" y="1197"/>
                </a:lnTo>
                <a:lnTo>
                  <a:pt x="306" y="1200"/>
                </a:lnTo>
                <a:lnTo>
                  <a:pt x="312" y="1201"/>
                </a:lnTo>
                <a:lnTo>
                  <a:pt x="319" y="1201"/>
                </a:lnTo>
                <a:lnTo>
                  <a:pt x="325" y="1200"/>
                </a:lnTo>
                <a:lnTo>
                  <a:pt x="325" y="1200"/>
                </a:lnTo>
                <a:lnTo>
                  <a:pt x="336" y="1197"/>
                </a:lnTo>
                <a:lnTo>
                  <a:pt x="346" y="1193"/>
                </a:lnTo>
                <a:lnTo>
                  <a:pt x="350" y="1191"/>
                </a:lnTo>
                <a:lnTo>
                  <a:pt x="352" y="1187"/>
                </a:lnTo>
                <a:lnTo>
                  <a:pt x="353" y="1183"/>
                </a:lnTo>
                <a:lnTo>
                  <a:pt x="353" y="1178"/>
                </a:lnTo>
                <a:lnTo>
                  <a:pt x="353" y="1178"/>
                </a:lnTo>
                <a:lnTo>
                  <a:pt x="352" y="1170"/>
                </a:lnTo>
                <a:lnTo>
                  <a:pt x="348" y="1163"/>
                </a:lnTo>
                <a:lnTo>
                  <a:pt x="343" y="1155"/>
                </a:lnTo>
                <a:lnTo>
                  <a:pt x="339" y="1147"/>
                </a:lnTo>
                <a:lnTo>
                  <a:pt x="329" y="1134"/>
                </a:lnTo>
                <a:lnTo>
                  <a:pt x="322" y="1125"/>
                </a:lnTo>
                <a:lnTo>
                  <a:pt x="322" y="1125"/>
                </a:lnTo>
                <a:lnTo>
                  <a:pt x="304" y="1105"/>
                </a:lnTo>
                <a:lnTo>
                  <a:pt x="295" y="1092"/>
                </a:lnTo>
                <a:lnTo>
                  <a:pt x="290" y="1085"/>
                </a:lnTo>
                <a:lnTo>
                  <a:pt x="290" y="1085"/>
                </a:lnTo>
                <a:lnTo>
                  <a:pt x="286" y="1073"/>
                </a:lnTo>
                <a:lnTo>
                  <a:pt x="285" y="1066"/>
                </a:lnTo>
                <a:lnTo>
                  <a:pt x="285" y="1062"/>
                </a:lnTo>
                <a:lnTo>
                  <a:pt x="287" y="1061"/>
                </a:lnTo>
                <a:lnTo>
                  <a:pt x="287" y="1061"/>
                </a:lnTo>
                <a:lnTo>
                  <a:pt x="291" y="1058"/>
                </a:lnTo>
                <a:lnTo>
                  <a:pt x="296" y="1053"/>
                </a:lnTo>
                <a:lnTo>
                  <a:pt x="300" y="1049"/>
                </a:lnTo>
                <a:lnTo>
                  <a:pt x="302" y="1045"/>
                </a:lnTo>
                <a:lnTo>
                  <a:pt x="302" y="1045"/>
                </a:lnTo>
                <a:lnTo>
                  <a:pt x="306" y="1029"/>
                </a:lnTo>
                <a:lnTo>
                  <a:pt x="306" y="1029"/>
                </a:lnTo>
                <a:lnTo>
                  <a:pt x="346" y="985"/>
                </a:lnTo>
                <a:lnTo>
                  <a:pt x="378" y="950"/>
                </a:lnTo>
                <a:lnTo>
                  <a:pt x="390" y="934"/>
                </a:lnTo>
                <a:lnTo>
                  <a:pt x="398" y="924"/>
                </a:lnTo>
                <a:lnTo>
                  <a:pt x="398" y="924"/>
                </a:lnTo>
                <a:lnTo>
                  <a:pt x="410" y="904"/>
                </a:lnTo>
                <a:lnTo>
                  <a:pt x="423" y="881"/>
                </a:lnTo>
                <a:lnTo>
                  <a:pt x="427" y="868"/>
                </a:lnTo>
                <a:lnTo>
                  <a:pt x="431" y="857"/>
                </a:lnTo>
                <a:lnTo>
                  <a:pt x="434" y="848"/>
                </a:lnTo>
                <a:lnTo>
                  <a:pt x="435" y="840"/>
                </a:lnTo>
                <a:lnTo>
                  <a:pt x="435" y="840"/>
                </a:lnTo>
                <a:lnTo>
                  <a:pt x="434" y="833"/>
                </a:lnTo>
                <a:lnTo>
                  <a:pt x="431" y="826"/>
                </a:lnTo>
                <a:lnTo>
                  <a:pt x="425" y="808"/>
                </a:lnTo>
                <a:lnTo>
                  <a:pt x="417" y="787"/>
                </a:lnTo>
                <a:lnTo>
                  <a:pt x="417" y="787"/>
                </a:lnTo>
                <a:lnTo>
                  <a:pt x="419" y="787"/>
                </a:lnTo>
                <a:lnTo>
                  <a:pt x="420" y="786"/>
                </a:lnTo>
                <a:lnTo>
                  <a:pt x="420" y="783"/>
                </a:lnTo>
                <a:lnTo>
                  <a:pt x="420" y="783"/>
                </a:lnTo>
                <a:lnTo>
                  <a:pt x="419" y="780"/>
                </a:lnTo>
                <a:lnTo>
                  <a:pt x="414" y="772"/>
                </a:lnTo>
                <a:lnTo>
                  <a:pt x="398" y="753"/>
                </a:lnTo>
                <a:lnTo>
                  <a:pt x="380" y="730"/>
                </a:lnTo>
                <a:lnTo>
                  <a:pt x="373" y="719"/>
                </a:lnTo>
                <a:lnTo>
                  <a:pt x="367" y="710"/>
                </a:lnTo>
                <a:lnTo>
                  <a:pt x="367" y="710"/>
                </a:lnTo>
                <a:lnTo>
                  <a:pt x="362" y="704"/>
                </a:lnTo>
                <a:lnTo>
                  <a:pt x="357" y="698"/>
                </a:lnTo>
                <a:lnTo>
                  <a:pt x="345" y="687"/>
                </a:lnTo>
                <a:lnTo>
                  <a:pt x="334" y="680"/>
                </a:lnTo>
                <a:lnTo>
                  <a:pt x="331" y="677"/>
                </a:lnTo>
                <a:lnTo>
                  <a:pt x="330" y="676"/>
                </a:lnTo>
                <a:lnTo>
                  <a:pt x="330" y="676"/>
                </a:lnTo>
                <a:lnTo>
                  <a:pt x="331" y="674"/>
                </a:lnTo>
                <a:lnTo>
                  <a:pt x="334" y="670"/>
                </a:lnTo>
                <a:lnTo>
                  <a:pt x="335" y="667"/>
                </a:lnTo>
                <a:lnTo>
                  <a:pt x="335" y="665"/>
                </a:lnTo>
                <a:lnTo>
                  <a:pt x="334" y="663"/>
                </a:lnTo>
                <a:lnTo>
                  <a:pt x="332" y="659"/>
                </a:lnTo>
                <a:lnTo>
                  <a:pt x="332" y="659"/>
                </a:lnTo>
                <a:lnTo>
                  <a:pt x="326" y="650"/>
                </a:lnTo>
                <a:lnTo>
                  <a:pt x="322" y="644"/>
                </a:lnTo>
                <a:lnTo>
                  <a:pt x="314" y="637"/>
                </a:lnTo>
                <a:lnTo>
                  <a:pt x="314" y="637"/>
                </a:lnTo>
                <a:lnTo>
                  <a:pt x="314" y="636"/>
                </a:lnTo>
                <a:lnTo>
                  <a:pt x="317" y="633"/>
                </a:lnTo>
                <a:lnTo>
                  <a:pt x="319" y="629"/>
                </a:lnTo>
                <a:lnTo>
                  <a:pt x="325" y="619"/>
                </a:lnTo>
                <a:lnTo>
                  <a:pt x="325" y="619"/>
                </a:lnTo>
                <a:lnTo>
                  <a:pt x="331" y="604"/>
                </a:lnTo>
                <a:lnTo>
                  <a:pt x="339" y="587"/>
                </a:lnTo>
                <a:lnTo>
                  <a:pt x="346" y="566"/>
                </a:lnTo>
                <a:lnTo>
                  <a:pt x="353" y="541"/>
                </a:lnTo>
                <a:lnTo>
                  <a:pt x="353" y="541"/>
                </a:lnTo>
                <a:lnTo>
                  <a:pt x="356" y="524"/>
                </a:lnTo>
                <a:lnTo>
                  <a:pt x="358" y="504"/>
                </a:lnTo>
                <a:lnTo>
                  <a:pt x="362" y="463"/>
                </a:lnTo>
                <a:lnTo>
                  <a:pt x="363" y="428"/>
                </a:lnTo>
                <a:lnTo>
                  <a:pt x="363" y="414"/>
                </a:lnTo>
                <a:lnTo>
                  <a:pt x="363" y="414"/>
                </a:lnTo>
                <a:lnTo>
                  <a:pt x="390" y="413"/>
                </a:lnTo>
                <a:lnTo>
                  <a:pt x="424" y="412"/>
                </a:lnTo>
                <a:lnTo>
                  <a:pt x="424" y="412"/>
                </a:lnTo>
                <a:lnTo>
                  <a:pt x="432" y="412"/>
                </a:lnTo>
                <a:lnTo>
                  <a:pt x="442" y="412"/>
                </a:lnTo>
                <a:lnTo>
                  <a:pt x="453" y="414"/>
                </a:lnTo>
                <a:lnTo>
                  <a:pt x="453" y="414"/>
                </a:lnTo>
                <a:lnTo>
                  <a:pt x="455" y="413"/>
                </a:lnTo>
                <a:lnTo>
                  <a:pt x="458" y="411"/>
                </a:lnTo>
                <a:lnTo>
                  <a:pt x="460" y="407"/>
                </a:lnTo>
                <a:lnTo>
                  <a:pt x="460" y="407"/>
                </a:lnTo>
                <a:lnTo>
                  <a:pt x="481" y="409"/>
                </a:lnTo>
                <a:lnTo>
                  <a:pt x="496" y="409"/>
                </a:lnTo>
                <a:lnTo>
                  <a:pt x="502" y="409"/>
                </a:lnTo>
                <a:lnTo>
                  <a:pt x="505" y="408"/>
                </a:lnTo>
                <a:lnTo>
                  <a:pt x="505" y="408"/>
                </a:lnTo>
                <a:lnTo>
                  <a:pt x="513" y="403"/>
                </a:lnTo>
                <a:lnTo>
                  <a:pt x="522" y="391"/>
                </a:lnTo>
                <a:lnTo>
                  <a:pt x="535" y="375"/>
                </a:lnTo>
                <a:lnTo>
                  <a:pt x="549" y="355"/>
                </a:lnTo>
                <a:lnTo>
                  <a:pt x="549" y="355"/>
                </a:lnTo>
                <a:lnTo>
                  <a:pt x="563" y="331"/>
                </a:lnTo>
                <a:lnTo>
                  <a:pt x="574" y="308"/>
                </a:lnTo>
                <a:lnTo>
                  <a:pt x="586" y="284"/>
                </a:lnTo>
                <a:lnTo>
                  <a:pt x="586" y="284"/>
                </a:lnTo>
                <a:lnTo>
                  <a:pt x="589" y="275"/>
                </a:lnTo>
                <a:lnTo>
                  <a:pt x="599" y="257"/>
                </a:lnTo>
                <a:lnTo>
                  <a:pt x="599" y="257"/>
                </a:lnTo>
                <a:lnTo>
                  <a:pt x="603" y="251"/>
                </a:lnTo>
                <a:lnTo>
                  <a:pt x="605" y="241"/>
                </a:lnTo>
                <a:lnTo>
                  <a:pt x="611" y="219"/>
                </a:lnTo>
                <a:lnTo>
                  <a:pt x="617" y="194"/>
                </a:lnTo>
                <a:lnTo>
                  <a:pt x="617" y="187"/>
                </a:lnTo>
                <a:lnTo>
                  <a:pt x="617" y="187"/>
                </a:lnTo>
                <a:lnTo>
                  <a:pt x="621" y="176"/>
                </a:lnTo>
                <a:lnTo>
                  <a:pt x="623" y="167"/>
                </a:lnTo>
                <a:lnTo>
                  <a:pt x="623" y="163"/>
                </a:lnTo>
                <a:lnTo>
                  <a:pt x="622" y="162"/>
                </a:lnTo>
                <a:lnTo>
                  <a:pt x="622" y="162"/>
                </a:lnTo>
                <a:lnTo>
                  <a:pt x="620" y="162"/>
                </a:lnTo>
                <a:lnTo>
                  <a:pt x="616" y="165"/>
                </a:lnTo>
                <a:lnTo>
                  <a:pt x="610" y="173"/>
                </a:lnTo>
                <a:lnTo>
                  <a:pt x="602" y="187"/>
                </a:lnTo>
                <a:lnTo>
                  <a:pt x="602" y="187"/>
                </a:lnTo>
                <a:lnTo>
                  <a:pt x="603" y="177"/>
                </a:lnTo>
                <a:lnTo>
                  <a:pt x="605" y="162"/>
                </a:lnTo>
                <a:lnTo>
                  <a:pt x="605" y="162"/>
                </a:lnTo>
                <a:lnTo>
                  <a:pt x="606" y="149"/>
                </a:lnTo>
                <a:lnTo>
                  <a:pt x="606" y="143"/>
                </a:lnTo>
                <a:lnTo>
                  <a:pt x="606" y="138"/>
                </a:lnTo>
                <a:lnTo>
                  <a:pt x="606" y="138"/>
                </a:lnTo>
                <a:lnTo>
                  <a:pt x="605" y="134"/>
                </a:lnTo>
                <a:lnTo>
                  <a:pt x="604" y="133"/>
                </a:lnTo>
                <a:lnTo>
                  <a:pt x="602" y="132"/>
                </a:lnTo>
                <a:lnTo>
                  <a:pt x="599" y="133"/>
                </a:lnTo>
                <a:lnTo>
                  <a:pt x="599" y="133"/>
                </a:lnTo>
                <a:lnTo>
                  <a:pt x="597" y="138"/>
                </a:lnTo>
                <a:lnTo>
                  <a:pt x="593" y="145"/>
                </a:lnTo>
                <a:lnTo>
                  <a:pt x="589" y="157"/>
                </a:lnTo>
                <a:lnTo>
                  <a:pt x="589" y="157"/>
                </a:lnTo>
                <a:lnTo>
                  <a:pt x="583" y="185"/>
                </a:lnTo>
                <a:lnTo>
                  <a:pt x="582" y="155"/>
                </a:lnTo>
                <a:lnTo>
                  <a:pt x="582" y="155"/>
                </a:lnTo>
                <a:lnTo>
                  <a:pt x="587" y="143"/>
                </a:lnTo>
                <a:lnTo>
                  <a:pt x="588" y="134"/>
                </a:lnTo>
                <a:lnTo>
                  <a:pt x="587" y="131"/>
                </a:lnTo>
                <a:lnTo>
                  <a:pt x="586" y="129"/>
                </a:lnTo>
                <a:lnTo>
                  <a:pt x="586" y="129"/>
                </a:lnTo>
                <a:lnTo>
                  <a:pt x="583" y="129"/>
                </a:lnTo>
                <a:lnTo>
                  <a:pt x="581" y="131"/>
                </a:lnTo>
                <a:lnTo>
                  <a:pt x="578" y="134"/>
                </a:lnTo>
                <a:lnTo>
                  <a:pt x="576" y="140"/>
                </a:lnTo>
                <a:lnTo>
                  <a:pt x="574" y="145"/>
                </a:lnTo>
                <a:lnTo>
                  <a:pt x="574" y="145"/>
                </a:lnTo>
                <a:lnTo>
                  <a:pt x="571" y="149"/>
                </a:lnTo>
                <a:lnTo>
                  <a:pt x="570" y="154"/>
                </a:lnTo>
                <a:lnTo>
                  <a:pt x="570" y="160"/>
                </a:lnTo>
                <a:lnTo>
                  <a:pt x="569" y="163"/>
                </a:lnTo>
                <a:lnTo>
                  <a:pt x="569" y="163"/>
                </a:lnTo>
                <a:lnTo>
                  <a:pt x="567" y="168"/>
                </a:lnTo>
                <a:lnTo>
                  <a:pt x="566" y="174"/>
                </a:lnTo>
                <a:lnTo>
                  <a:pt x="566" y="182"/>
                </a:lnTo>
                <a:lnTo>
                  <a:pt x="566" y="182"/>
                </a:lnTo>
                <a:lnTo>
                  <a:pt x="564" y="159"/>
                </a:lnTo>
                <a:lnTo>
                  <a:pt x="563" y="141"/>
                </a:lnTo>
                <a:lnTo>
                  <a:pt x="561" y="134"/>
                </a:lnTo>
                <a:lnTo>
                  <a:pt x="561" y="134"/>
                </a:lnTo>
                <a:lnTo>
                  <a:pt x="559" y="133"/>
                </a:lnTo>
                <a:lnTo>
                  <a:pt x="557" y="133"/>
                </a:lnTo>
                <a:lnTo>
                  <a:pt x="554" y="137"/>
                </a:lnTo>
                <a:lnTo>
                  <a:pt x="554" y="137"/>
                </a:lnTo>
                <a:lnTo>
                  <a:pt x="553" y="140"/>
                </a:lnTo>
                <a:lnTo>
                  <a:pt x="552" y="145"/>
                </a:lnTo>
                <a:lnTo>
                  <a:pt x="550" y="155"/>
                </a:lnTo>
                <a:lnTo>
                  <a:pt x="550" y="155"/>
                </a:lnTo>
                <a:lnTo>
                  <a:pt x="549" y="171"/>
                </a:lnTo>
                <a:lnTo>
                  <a:pt x="549" y="182"/>
                </a:lnTo>
                <a:lnTo>
                  <a:pt x="549" y="182"/>
                </a:lnTo>
                <a:lnTo>
                  <a:pt x="547" y="206"/>
                </a:lnTo>
                <a:lnTo>
                  <a:pt x="544" y="236"/>
                </a:lnTo>
                <a:lnTo>
                  <a:pt x="544" y="236"/>
                </a:lnTo>
                <a:lnTo>
                  <a:pt x="544" y="249"/>
                </a:lnTo>
                <a:lnTo>
                  <a:pt x="544" y="254"/>
                </a:lnTo>
                <a:lnTo>
                  <a:pt x="544" y="256"/>
                </a:lnTo>
                <a:lnTo>
                  <a:pt x="544" y="256"/>
                </a:lnTo>
                <a:lnTo>
                  <a:pt x="538" y="269"/>
                </a:lnTo>
                <a:lnTo>
                  <a:pt x="532" y="288"/>
                </a:lnTo>
                <a:lnTo>
                  <a:pt x="532" y="288"/>
                </a:lnTo>
                <a:lnTo>
                  <a:pt x="529" y="291"/>
                </a:lnTo>
                <a:lnTo>
                  <a:pt x="522" y="296"/>
                </a:lnTo>
                <a:lnTo>
                  <a:pt x="504" y="310"/>
                </a:lnTo>
                <a:lnTo>
                  <a:pt x="480" y="327"/>
                </a:lnTo>
                <a:lnTo>
                  <a:pt x="480" y="327"/>
                </a:lnTo>
                <a:lnTo>
                  <a:pt x="476" y="323"/>
                </a:lnTo>
                <a:lnTo>
                  <a:pt x="471" y="318"/>
                </a:lnTo>
                <a:lnTo>
                  <a:pt x="464" y="314"/>
                </a:lnTo>
                <a:lnTo>
                  <a:pt x="464" y="314"/>
                </a:lnTo>
                <a:lnTo>
                  <a:pt x="454" y="311"/>
                </a:lnTo>
                <a:lnTo>
                  <a:pt x="452" y="310"/>
                </a:lnTo>
                <a:lnTo>
                  <a:pt x="451" y="312"/>
                </a:lnTo>
                <a:lnTo>
                  <a:pt x="451" y="312"/>
                </a:lnTo>
                <a:lnTo>
                  <a:pt x="449" y="314"/>
                </a:lnTo>
                <a:lnTo>
                  <a:pt x="448" y="317"/>
                </a:lnTo>
                <a:lnTo>
                  <a:pt x="448" y="319"/>
                </a:lnTo>
                <a:lnTo>
                  <a:pt x="447" y="319"/>
                </a:lnTo>
                <a:lnTo>
                  <a:pt x="445" y="320"/>
                </a:lnTo>
                <a:lnTo>
                  <a:pt x="441" y="320"/>
                </a:lnTo>
                <a:lnTo>
                  <a:pt x="441" y="320"/>
                </a:lnTo>
                <a:lnTo>
                  <a:pt x="429" y="317"/>
                </a:lnTo>
                <a:lnTo>
                  <a:pt x="412" y="312"/>
                </a:lnTo>
                <a:lnTo>
                  <a:pt x="395" y="307"/>
                </a:lnTo>
                <a:lnTo>
                  <a:pt x="384" y="302"/>
                </a:lnTo>
                <a:lnTo>
                  <a:pt x="384" y="302"/>
                </a:lnTo>
                <a:lnTo>
                  <a:pt x="365" y="292"/>
                </a:lnTo>
                <a:lnTo>
                  <a:pt x="350" y="285"/>
                </a:lnTo>
                <a:lnTo>
                  <a:pt x="350" y="285"/>
                </a:lnTo>
                <a:lnTo>
                  <a:pt x="345" y="283"/>
                </a:lnTo>
                <a:lnTo>
                  <a:pt x="339" y="277"/>
                </a:lnTo>
                <a:lnTo>
                  <a:pt x="330" y="268"/>
                </a:lnTo>
                <a:lnTo>
                  <a:pt x="330" y="268"/>
                </a:lnTo>
                <a:lnTo>
                  <a:pt x="322" y="263"/>
                </a:lnTo>
                <a:lnTo>
                  <a:pt x="315" y="261"/>
                </a:lnTo>
                <a:lnTo>
                  <a:pt x="312" y="261"/>
                </a:lnTo>
                <a:lnTo>
                  <a:pt x="308" y="261"/>
                </a:lnTo>
                <a:lnTo>
                  <a:pt x="308" y="261"/>
                </a:lnTo>
                <a:lnTo>
                  <a:pt x="304" y="262"/>
                </a:lnTo>
                <a:lnTo>
                  <a:pt x="301" y="261"/>
                </a:lnTo>
                <a:lnTo>
                  <a:pt x="295" y="258"/>
                </a:lnTo>
                <a:lnTo>
                  <a:pt x="289" y="255"/>
                </a:lnTo>
                <a:lnTo>
                  <a:pt x="285" y="252"/>
                </a:lnTo>
                <a:lnTo>
                  <a:pt x="281" y="252"/>
                </a:lnTo>
                <a:lnTo>
                  <a:pt x="281" y="252"/>
                </a:lnTo>
                <a:lnTo>
                  <a:pt x="276" y="252"/>
                </a:lnTo>
                <a:lnTo>
                  <a:pt x="272" y="251"/>
                </a:lnTo>
                <a:lnTo>
                  <a:pt x="269" y="249"/>
                </a:lnTo>
                <a:lnTo>
                  <a:pt x="269" y="235"/>
                </a:lnTo>
                <a:lnTo>
                  <a:pt x="269" y="235"/>
                </a:lnTo>
                <a:lnTo>
                  <a:pt x="287" y="230"/>
                </a:lnTo>
                <a:lnTo>
                  <a:pt x="300" y="227"/>
                </a:lnTo>
                <a:lnTo>
                  <a:pt x="303" y="224"/>
                </a:lnTo>
                <a:lnTo>
                  <a:pt x="306" y="221"/>
                </a:lnTo>
                <a:lnTo>
                  <a:pt x="306" y="221"/>
                </a:lnTo>
                <a:lnTo>
                  <a:pt x="308" y="211"/>
                </a:lnTo>
                <a:lnTo>
                  <a:pt x="309" y="205"/>
                </a:lnTo>
                <a:lnTo>
                  <a:pt x="311" y="200"/>
                </a:lnTo>
                <a:lnTo>
                  <a:pt x="311" y="200"/>
                </a:lnTo>
                <a:lnTo>
                  <a:pt x="314" y="191"/>
                </a:lnTo>
                <a:lnTo>
                  <a:pt x="318" y="176"/>
                </a:lnTo>
                <a:lnTo>
                  <a:pt x="323" y="149"/>
                </a:lnTo>
                <a:lnTo>
                  <a:pt x="323" y="149"/>
                </a:lnTo>
                <a:lnTo>
                  <a:pt x="324" y="144"/>
                </a:lnTo>
                <a:lnTo>
                  <a:pt x="323" y="139"/>
                </a:lnTo>
                <a:lnTo>
                  <a:pt x="319" y="131"/>
                </a:lnTo>
                <a:lnTo>
                  <a:pt x="314" y="122"/>
                </a:lnTo>
                <a:lnTo>
                  <a:pt x="313" y="118"/>
                </a:lnTo>
                <a:lnTo>
                  <a:pt x="313" y="116"/>
                </a:lnTo>
                <a:lnTo>
                  <a:pt x="313" y="116"/>
                </a:lnTo>
                <a:lnTo>
                  <a:pt x="312" y="100"/>
                </a:lnTo>
                <a:lnTo>
                  <a:pt x="311" y="92"/>
                </a:lnTo>
                <a:lnTo>
                  <a:pt x="311" y="92"/>
                </a:lnTo>
                <a:lnTo>
                  <a:pt x="313" y="93"/>
                </a:lnTo>
                <a:lnTo>
                  <a:pt x="317" y="93"/>
                </a:lnTo>
                <a:lnTo>
                  <a:pt x="317" y="93"/>
                </a:lnTo>
                <a:lnTo>
                  <a:pt x="314" y="81"/>
                </a:lnTo>
                <a:lnTo>
                  <a:pt x="311" y="65"/>
                </a:lnTo>
                <a:lnTo>
                  <a:pt x="311" y="65"/>
                </a:lnTo>
                <a:lnTo>
                  <a:pt x="307" y="50"/>
                </a:lnTo>
                <a:lnTo>
                  <a:pt x="302" y="39"/>
                </a:lnTo>
                <a:lnTo>
                  <a:pt x="296" y="28"/>
                </a:lnTo>
                <a:lnTo>
                  <a:pt x="296" y="28"/>
                </a:lnTo>
                <a:lnTo>
                  <a:pt x="287" y="19"/>
                </a:lnTo>
                <a:lnTo>
                  <a:pt x="279" y="11"/>
                </a:lnTo>
                <a:lnTo>
                  <a:pt x="269" y="5"/>
                </a:lnTo>
                <a:lnTo>
                  <a:pt x="259" y="3"/>
                </a:lnTo>
                <a:lnTo>
                  <a:pt x="259" y="3"/>
                </a:lnTo>
                <a:lnTo>
                  <a:pt x="247" y="1"/>
                </a:lnTo>
                <a:lnTo>
                  <a:pt x="235" y="0"/>
                </a:lnTo>
                <a:lnTo>
                  <a:pt x="223" y="0"/>
                </a:lnTo>
                <a:lnTo>
                  <a:pt x="223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id="{017960CC-983A-4650-90C3-892CAA0925F3}"/>
              </a:ext>
            </a:extLst>
          </p:cNvPr>
          <p:cNvSpPr>
            <a:spLocks/>
          </p:cNvSpPr>
          <p:nvPr/>
        </p:nvSpPr>
        <p:spPr bwMode="auto">
          <a:xfrm>
            <a:off x="8328375" y="2781951"/>
            <a:ext cx="605234" cy="1655529"/>
          </a:xfrm>
          <a:custGeom>
            <a:avLst/>
            <a:gdLst>
              <a:gd name="T0" fmla="*/ 119 w 495"/>
              <a:gd name="T1" fmla="*/ 288 h 1354"/>
              <a:gd name="T2" fmla="*/ 133 w 495"/>
              <a:gd name="T3" fmla="*/ 325 h 1354"/>
              <a:gd name="T4" fmla="*/ 148 w 495"/>
              <a:gd name="T5" fmla="*/ 366 h 1354"/>
              <a:gd name="T6" fmla="*/ 33 w 495"/>
              <a:gd name="T7" fmla="*/ 407 h 1354"/>
              <a:gd name="T8" fmla="*/ 16 w 495"/>
              <a:gd name="T9" fmla="*/ 434 h 1354"/>
              <a:gd name="T10" fmla="*/ 0 w 495"/>
              <a:gd name="T11" fmla="*/ 468 h 1354"/>
              <a:gd name="T12" fmla="*/ 5 w 495"/>
              <a:gd name="T13" fmla="*/ 480 h 1354"/>
              <a:gd name="T14" fmla="*/ 23 w 495"/>
              <a:gd name="T15" fmla="*/ 490 h 1354"/>
              <a:gd name="T16" fmla="*/ 48 w 495"/>
              <a:gd name="T17" fmla="*/ 481 h 1354"/>
              <a:gd name="T18" fmla="*/ 81 w 495"/>
              <a:gd name="T19" fmla="*/ 464 h 1354"/>
              <a:gd name="T20" fmla="*/ 113 w 495"/>
              <a:gd name="T21" fmla="*/ 430 h 1354"/>
              <a:gd name="T22" fmla="*/ 144 w 495"/>
              <a:gd name="T23" fmla="*/ 484 h 1354"/>
              <a:gd name="T24" fmla="*/ 112 w 495"/>
              <a:gd name="T25" fmla="*/ 553 h 1354"/>
              <a:gd name="T26" fmla="*/ 93 w 495"/>
              <a:gd name="T27" fmla="*/ 633 h 1354"/>
              <a:gd name="T28" fmla="*/ 90 w 495"/>
              <a:gd name="T29" fmla="*/ 721 h 1354"/>
              <a:gd name="T30" fmla="*/ 112 w 495"/>
              <a:gd name="T31" fmla="*/ 885 h 1354"/>
              <a:gd name="T32" fmla="*/ 113 w 495"/>
              <a:gd name="T33" fmla="*/ 1064 h 1354"/>
              <a:gd name="T34" fmla="*/ 130 w 495"/>
              <a:gd name="T35" fmla="*/ 1241 h 1354"/>
              <a:gd name="T36" fmla="*/ 126 w 495"/>
              <a:gd name="T37" fmla="*/ 1293 h 1354"/>
              <a:gd name="T38" fmla="*/ 120 w 495"/>
              <a:gd name="T39" fmla="*/ 1338 h 1354"/>
              <a:gd name="T40" fmla="*/ 203 w 495"/>
              <a:gd name="T41" fmla="*/ 1352 h 1354"/>
              <a:gd name="T42" fmla="*/ 216 w 495"/>
              <a:gd name="T43" fmla="*/ 1296 h 1354"/>
              <a:gd name="T44" fmla="*/ 197 w 495"/>
              <a:gd name="T45" fmla="*/ 1207 h 1354"/>
              <a:gd name="T46" fmla="*/ 216 w 495"/>
              <a:gd name="T47" fmla="*/ 964 h 1354"/>
              <a:gd name="T48" fmla="*/ 272 w 495"/>
              <a:gd name="T49" fmla="*/ 910 h 1354"/>
              <a:gd name="T50" fmla="*/ 262 w 495"/>
              <a:gd name="T51" fmla="*/ 857 h 1354"/>
              <a:gd name="T52" fmla="*/ 305 w 495"/>
              <a:gd name="T53" fmla="*/ 801 h 1354"/>
              <a:gd name="T54" fmla="*/ 363 w 495"/>
              <a:gd name="T55" fmla="*/ 813 h 1354"/>
              <a:gd name="T56" fmla="*/ 363 w 495"/>
              <a:gd name="T57" fmla="*/ 874 h 1354"/>
              <a:gd name="T58" fmla="*/ 346 w 495"/>
              <a:gd name="T59" fmla="*/ 894 h 1354"/>
              <a:gd name="T60" fmla="*/ 325 w 495"/>
              <a:gd name="T61" fmla="*/ 926 h 1354"/>
              <a:gd name="T62" fmla="*/ 297 w 495"/>
              <a:gd name="T63" fmla="*/ 993 h 1354"/>
              <a:gd name="T64" fmla="*/ 348 w 495"/>
              <a:gd name="T65" fmla="*/ 1035 h 1354"/>
              <a:gd name="T66" fmla="*/ 373 w 495"/>
              <a:gd name="T67" fmla="*/ 1092 h 1354"/>
              <a:gd name="T68" fmla="*/ 438 w 495"/>
              <a:gd name="T69" fmla="*/ 1107 h 1354"/>
              <a:gd name="T70" fmla="*/ 447 w 495"/>
              <a:gd name="T71" fmla="*/ 1056 h 1354"/>
              <a:gd name="T72" fmla="*/ 415 w 495"/>
              <a:gd name="T73" fmla="*/ 972 h 1354"/>
              <a:gd name="T74" fmla="*/ 448 w 495"/>
              <a:gd name="T75" fmla="*/ 871 h 1354"/>
              <a:gd name="T76" fmla="*/ 495 w 495"/>
              <a:gd name="T77" fmla="*/ 741 h 1354"/>
              <a:gd name="T78" fmla="*/ 459 w 495"/>
              <a:gd name="T79" fmla="*/ 678 h 1354"/>
              <a:gd name="T80" fmla="*/ 371 w 495"/>
              <a:gd name="T81" fmla="*/ 627 h 1354"/>
              <a:gd name="T82" fmla="*/ 370 w 495"/>
              <a:gd name="T83" fmla="*/ 551 h 1354"/>
              <a:gd name="T84" fmla="*/ 415 w 495"/>
              <a:gd name="T85" fmla="*/ 581 h 1354"/>
              <a:gd name="T86" fmla="*/ 444 w 495"/>
              <a:gd name="T87" fmla="*/ 558 h 1354"/>
              <a:gd name="T88" fmla="*/ 469 w 495"/>
              <a:gd name="T89" fmla="*/ 552 h 1354"/>
              <a:gd name="T90" fmla="*/ 433 w 495"/>
              <a:gd name="T91" fmla="*/ 510 h 1354"/>
              <a:gd name="T92" fmla="*/ 385 w 495"/>
              <a:gd name="T93" fmla="*/ 489 h 1354"/>
              <a:gd name="T94" fmla="*/ 388 w 495"/>
              <a:gd name="T95" fmla="*/ 354 h 1354"/>
              <a:gd name="T96" fmla="*/ 388 w 495"/>
              <a:gd name="T97" fmla="*/ 292 h 1354"/>
              <a:gd name="T98" fmla="*/ 386 w 495"/>
              <a:gd name="T99" fmla="*/ 229 h 1354"/>
              <a:gd name="T100" fmla="*/ 384 w 495"/>
              <a:gd name="T101" fmla="*/ 130 h 1354"/>
              <a:gd name="T102" fmla="*/ 390 w 495"/>
              <a:gd name="T103" fmla="*/ 94 h 1354"/>
              <a:gd name="T104" fmla="*/ 359 w 495"/>
              <a:gd name="T105" fmla="*/ 27 h 1354"/>
              <a:gd name="T106" fmla="*/ 316 w 495"/>
              <a:gd name="T107" fmla="*/ 10 h 1354"/>
              <a:gd name="T108" fmla="*/ 221 w 495"/>
              <a:gd name="T109" fmla="*/ 14 h 1354"/>
              <a:gd name="T110" fmla="*/ 194 w 495"/>
              <a:gd name="T111" fmla="*/ 9 h 1354"/>
              <a:gd name="T112" fmla="*/ 165 w 495"/>
              <a:gd name="T113" fmla="*/ 38 h 1354"/>
              <a:gd name="T114" fmla="*/ 132 w 495"/>
              <a:gd name="T115" fmla="*/ 161 h 1354"/>
              <a:gd name="T116" fmla="*/ 119 w 495"/>
              <a:gd name="T117" fmla="*/ 208 h 1354"/>
              <a:gd name="T118" fmla="*/ 116 w 495"/>
              <a:gd name="T119" fmla="*/ 238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5" h="1354">
                <a:moveTo>
                  <a:pt x="116" y="278"/>
                </a:moveTo>
                <a:lnTo>
                  <a:pt x="125" y="269"/>
                </a:lnTo>
                <a:lnTo>
                  <a:pt x="125" y="269"/>
                </a:lnTo>
                <a:lnTo>
                  <a:pt x="126" y="266"/>
                </a:lnTo>
                <a:lnTo>
                  <a:pt x="125" y="269"/>
                </a:lnTo>
                <a:lnTo>
                  <a:pt x="125" y="269"/>
                </a:lnTo>
                <a:lnTo>
                  <a:pt x="121" y="275"/>
                </a:lnTo>
                <a:lnTo>
                  <a:pt x="120" y="281"/>
                </a:lnTo>
                <a:lnTo>
                  <a:pt x="119" y="288"/>
                </a:lnTo>
                <a:lnTo>
                  <a:pt x="119" y="288"/>
                </a:lnTo>
                <a:lnTo>
                  <a:pt x="119" y="298"/>
                </a:lnTo>
                <a:lnTo>
                  <a:pt x="120" y="304"/>
                </a:lnTo>
                <a:lnTo>
                  <a:pt x="121" y="309"/>
                </a:lnTo>
                <a:lnTo>
                  <a:pt x="126" y="298"/>
                </a:lnTo>
                <a:lnTo>
                  <a:pt x="126" y="298"/>
                </a:lnTo>
                <a:lnTo>
                  <a:pt x="130" y="310"/>
                </a:lnTo>
                <a:lnTo>
                  <a:pt x="132" y="319"/>
                </a:lnTo>
                <a:lnTo>
                  <a:pt x="133" y="325"/>
                </a:lnTo>
                <a:lnTo>
                  <a:pt x="133" y="325"/>
                </a:lnTo>
                <a:lnTo>
                  <a:pt x="133" y="329"/>
                </a:lnTo>
                <a:lnTo>
                  <a:pt x="135" y="334"/>
                </a:lnTo>
                <a:lnTo>
                  <a:pt x="136" y="340"/>
                </a:lnTo>
                <a:lnTo>
                  <a:pt x="144" y="317"/>
                </a:lnTo>
                <a:lnTo>
                  <a:pt x="147" y="334"/>
                </a:lnTo>
                <a:lnTo>
                  <a:pt x="153" y="320"/>
                </a:lnTo>
                <a:lnTo>
                  <a:pt x="153" y="320"/>
                </a:lnTo>
                <a:lnTo>
                  <a:pt x="148" y="366"/>
                </a:lnTo>
                <a:lnTo>
                  <a:pt x="113" y="383"/>
                </a:lnTo>
                <a:lnTo>
                  <a:pt x="72" y="396"/>
                </a:lnTo>
                <a:lnTo>
                  <a:pt x="72" y="396"/>
                </a:lnTo>
                <a:lnTo>
                  <a:pt x="67" y="397"/>
                </a:lnTo>
                <a:lnTo>
                  <a:pt x="53" y="399"/>
                </a:lnTo>
                <a:lnTo>
                  <a:pt x="53" y="399"/>
                </a:lnTo>
                <a:lnTo>
                  <a:pt x="46" y="401"/>
                </a:lnTo>
                <a:lnTo>
                  <a:pt x="39" y="404"/>
                </a:lnTo>
                <a:lnTo>
                  <a:pt x="33" y="407"/>
                </a:lnTo>
                <a:lnTo>
                  <a:pt x="27" y="412"/>
                </a:lnTo>
                <a:lnTo>
                  <a:pt x="27" y="412"/>
                </a:lnTo>
                <a:lnTo>
                  <a:pt x="21" y="418"/>
                </a:lnTo>
                <a:lnTo>
                  <a:pt x="14" y="424"/>
                </a:lnTo>
                <a:lnTo>
                  <a:pt x="11" y="429"/>
                </a:lnTo>
                <a:lnTo>
                  <a:pt x="10" y="430"/>
                </a:lnTo>
                <a:lnTo>
                  <a:pt x="11" y="432"/>
                </a:lnTo>
                <a:lnTo>
                  <a:pt x="11" y="432"/>
                </a:lnTo>
                <a:lnTo>
                  <a:pt x="16" y="434"/>
                </a:lnTo>
                <a:lnTo>
                  <a:pt x="17" y="434"/>
                </a:lnTo>
                <a:lnTo>
                  <a:pt x="35" y="428"/>
                </a:lnTo>
                <a:lnTo>
                  <a:pt x="35" y="428"/>
                </a:lnTo>
                <a:lnTo>
                  <a:pt x="23" y="439"/>
                </a:lnTo>
                <a:lnTo>
                  <a:pt x="6" y="455"/>
                </a:lnTo>
                <a:lnTo>
                  <a:pt x="6" y="455"/>
                </a:lnTo>
                <a:lnTo>
                  <a:pt x="2" y="459"/>
                </a:lnTo>
                <a:lnTo>
                  <a:pt x="0" y="464"/>
                </a:lnTo>
                <a:lnTo>
                  <a:pt x="0" y="468"/>
                </a:lnTo>
                <a:lnTo>
                  <a:pt x="1" y="469"/>
                </a:lnTo>
                <a:lnTo>
                  <a:pt x="1" y="469"/>
                </a:lnTo>
                <a:lnTo>
                  <a:pt x="5" y="469"/>
                </a:lnTo>
                <a:lnTo>
                  <a:pt x="8" y="468"/>
                </a:lnTo>
                <a:lnTo>
                  <a:pt x="12" y="467"/>
                </a:lnTo>
                <a:lnTo>
                  <a:pt x="12" y="467"/>
                </a:lnTo>
                <a:lnTo>
                  <a:pt x="7" y="474"/>
                </a:lnTo>
                <a:lnTo>
                  <a:pt x="5" y="479"/>
                </a:lnTo>
                <a:lnTo>
                  <a:pt x="5" y="480"/>
                </a:lnTo>
                <a:lnTo>
                  <a:pt x="6" y="481"/>
                </a:lnTo>
                <a:lnTo>
                  <a:pt x="6" y="481"/>
                </a:lnTo>
                <a:lnTo>
                  <a:pt x="11" y="483"/>
                </a:lnTo>
                <a:lnTo>
                  <a:pt x="16" y="481"/>
                </a:lnTo>
                <a:lnTo>
                  <a:pt x="22" y="478"/>
                </a:lnTo>
                <a:lnTo>
                  <a:pt x="22" y="478"/>
                </a:lnTo>
                <a:lnTo>
                  <a:pt x="22" y="481"/>
                </a:lnTo>
                <a:lnTo>
                  <a:pt x="22" y="487"/>
                </a:lnTo>
                <a:lnTo>
                  <a:pt x="23" y="490"/>
                </a:lnTo>
                <a:lnTo>
                  <a:pt x="24" y="491"/>
                </a:lnTo>
                <a:lnTo>
                  <a:pt x="27" y="491"/>
                </a:lnTo>
                <a:lnTo>
                  <a:pt x="29" y="490"/>
                </a:lnTo>
                <a:lnTo>
                  <a:pt x="29" y="490"/>
                </a:lnTo>
                <a:lnTo>
                  <a:pt x="36" y="485"/>
                </a:lnTo>
                <a:lnTo>
                  <a:pt x="45" y="481"/>
                </a:lnTo>
                <a:lnTo>
                  <a:pt x="53" y="478"/>
                </a:lnTo>
                <a:lnTo>
                  <a:pt x="53" y="478"/>
                </a:lnTo>
                <a:lnTo>
                  <a:pt x="48" y="481"/>
                </a:lnTo>
                <a:lnTo>
                  <a:pt x="46" y="483"/>
                </a:lnTo>
                <a:lnTo>
                  <a:pt x="46" y="484"/>
                </a:lnTo>
                <a:lnTo>
                  <a:pt x="47" y="484"/>
                </a:lnTo>
                <a:lnTo>
                  <a:pt x="50" y="485"/>
                </a:lnTo>
                <a:lnTo>
                  <a:pt x="50" y="485"/>
                </a:lnTo>
                <a:lnTo>
                  <a:pt x="53" y="485"/>
                </a:lnTo>
                <a:lnTo>
                  <a:pt x="57" y="484"/>
                </a:lnTo>
                <a:lnTo>
                  <a:pt x="65" y="478"/>
                </a:lnTo>
                <a:lnTo>
                  <a:pt x="81" y="464"/>
                </a:lnTo>
                <a:lnTo>
                  <a:pt x="81" y="464"/>
                </a:lnTo>
                <a:lnTo>
                  <a:pt x="86" y="461"/>
                </a:lnTo>
                <a:lnTo>
                  <a:pt x="89" y="457"/>
                </a:lnTo>
                <a:lnTo>
                  <a:pt x="90" y="453"/>
                </a:lnTo>
                <a:lnTo>
                  <a:pt x="95" y="447"/>
                </a:lnTo>
                <a:lnTo>
                  <a:pt x="95" y="447"/>
                </a:lnTo>
                <a:lnTo>
                  <a:pt x="101" y="441"/>
                </a:lnTo>
                <a:lnTo>
                  <a:pt x="107" y="435"/>
                </a:lnTo>
                <a:lnTo>
                  <a:pt x="113" y="430"/>
                </a:lnTo>
                <a:lnTo>
                  <a:pt x="121" y="427"/>
                </a:lnTo>
                <a:lnTo>
                  <a:pt x="121" y="427"/>
                </a:lnTo>
                <a:lnTo>
                  <a:pt x="146" y="414"/>
                </a:lnTo>
                <a:lnTo>
                  <a:pt x="146" y="414"/>
                </a:lnTo>
                <a:lnTo>
                  <a:pt x="147" y="435"/>
                </a:lnTo>
                <a:lnTo>
                  <a:pt x="148" y="456"/>
                </a:lnTo>
                <a:lnTo>
                  <a:pt x="148" y="467"/>
                </a:lnTo>
                <a:lnTo>
                  <a:pt x="147" y="475"/>
                </a:lnTo>
                <a:lnTo>
                  <a:pt x="144" y="484"/>
                </a:lnTo>
                <a:lnTo>
                  <a:pt x="142" y="491"/>
                </a:lnTo>
                <a:lnTo>
                  <a:pt x="142" y="491"/>
                </a:lnTo>
                <a:lnTo>
                  <a:pt x="129" y="515"/>
                </a:lnTo>
                <a:lnTo>
                  <a:pt x="125" y="524"/>
                </a:lnTo>
                <a:lnTo>
                  <a:pt x="123" y="532"/>
                </a:lnTo>
                <a:lnTo>
                  <a:pt x="123" y="532"/>
                </a:lnTo>
                <a:lnTo>
                  <a:pt x="121" y="537"/>
                </a:lnTo>
                <a:lnTo>
                  <a:pt x="119" y="542"/>
                </a:lnTo>
                <a:lnTo>
                  <a:pt x="112" y="553"/>
                </a:lnTo>
                <a:lnTo>
                  <a:pt x="108" y="559"/>
                </a:lnTo>
                <a:lnTo>
                  <a:pt x="104" y="565"/>
                </a:lnTo>
                <a:lnTo>
                  <a:pt x="102" y="572"/>
                </a:lnTo>
                <a:lnTo>
                  <a:pt x="101" y="580"/>
                </a:lnTo>
                <a:lnTo>
                  <a:pt x="101" y="580"/>
                </a:lnTo>
                <a:lnTo>
                  <a:pt x="99" y="597"/>
                </a:lnTo>
                <a:lnTo>
                  <a:pt x="97" y="614"/>
                </a:lnTo>
                <a:lnTo>
                  <a:pt x="93" y="627"/>
                </a:lnTo>
                <a:lnTo>
                  <a:pt x="93" y="633"/>
                </a:lnTo>
                <a:lnTo>
                  <a:pt x="93" y="638"/>
                </a:lnTo>
                <a:lnTo>
                  <a:pt x="93" y="638"/>
                </a:lnTo>
                <a:lnTo>
                  <a:pt x="95" y="644"/>
                </a:lnTo>
                <a:lnTo>
                  <a:pt x="97" y="649"/>
                </a:lnTo>
                <a:lnTo>
                  <a:pt x="98" y="651"/>
                </a:lnTo>
                <a:lnTo>
                  <a:pt x="98" y="655"/>
                </a:lnTo>
                <a:lnTo>
                  <a:pt x="98" y="655"/>
                </a:lnTo>
                <a:lnTo>
                  <a:pt x="95" y="677"/>
                </a:lnTo>
                <a:lnTo>
                  <a:pt x="90" y="721"/>
                </a:lnTo>
                <a:lnTo>
                  <a:pt x="87" y="746"/>
                </a:lnTo>
                <a:lnTo>
                  <a:pt x="87" y="769"/>
                </a:lnTo>
                <a:lnTo>
                  <a:pt x="87" y="787"/>
                </a:lnTo>
                <a:lnTo>
                  <a:pt x="89" y="795"/>
                </a:lnTo>
                <a:lnTo>
                  <a:pt x="90" y="801"/>
                </a:lnTo>
                <a:lnTo>
                  <a:pt x="90" y="801"/>
                </a:lnTo>
                <a:lnTo>
                  <a:pt x="98" y="824"/>
                </a:lnTo>
                <a:lnTo>
                  <a:pt x="106" y="854"/>
                </a:lnTo>
                <a:lnTo>
                  <a:pt x="112" y="885"/>
                </a:lnTo>
                <a:lnTo>
                  <a:pt x="113" y="897"/>
                </a:lnTo>
                <a:lnTo>
                  <a:pt x="114" y="907"/>
                </a:lnTo>
                <a:lnTo>
                  <a:pt x="114" y="907"/>
                </a:lnTo>
                <a:lnTo>
                  <a:pt x="113" y="941"/>
                </a:lnTo>
                <a:lnTo>
                  <a:pt x="121" y="944"/>
                </a:lnTo>
                <a:lnTo>
                  <a:pt x="121" y="944"/>
                </a:lnTo>
                <a:lnTo>
                  <a:pt x="118" y="1000"/>
                </a:lnTo>
                <a:lnTo>
                  <a:pt x="118" y="1000"/>
                </a:lnTo>
                <a:lnTo>
                  <a:pt x="113" y="1064"/>
                </a:lnTo>
                <a:lnTo>
                  <a:pt x="113" y="1097"/>
                </a:lnTo>
                <a:lnTo>
                  <a:pt x="113" y="1113"/>
                </a:lnTo>
                <a:lnTo>
                  <a:pt x="115" y="1125"/>
                </a:lnTo>
                <a:lnTo>
                  <a:pt x="115" y="1125"/>
                </a:lnTo>
                <a:lnTo>
                  <a:pt x="132" y="1204"/>
                </a:lnTo>
                <a:lnTo>
                  <a:pt x="132" y="1204"/>
                </a:lnTo>
                <a:lnTo>
                  <a:pt x="132" y="1215"/>
                </a:lnTo>
                <a:lnTo>
                  <a:pt x="132" y="1226"/>
                </a:lnTo>
                <a:lnTo>
                  <a:pt x="130" y="1241"/>
                </a:lnTo>
                <a:lnTo>
                  <a:pt x="130" y="1241"/>
                </a:lnTo>
                <a:lnTo>
                  <a:pt x="129" y="1248"/>
                </a:lnTo>
                <a:lnTo>
                  <a:pt x="129" y="1254"/>
                </a:lnTo>
                <a:lnTo>
                  <a:pt x="129" y="1265"/>
                </a:lnTo>
                <a:lnTo>
                  <a:pt x="130" y="1275"/>
                </a:lnTo>
                <a:lnTo>
                  <a:pt x="130" y="1279"/>
                </a:lnTo>
                <a:lnTo>
                  <a:pt x="129" y="1287"/>
                </a:lnTo>
                <a:lnTo>
                  <a:pt x="129" y="1287"/>
                </a:lnTo>
                <a:lnTo>
                  <a:pt x="126" y="1293"/>
                </a:lnTo>
                <a:lnTo>
                  <a:pt x="124" y="1299"/>
                </a:lnTo>
                <a:lnTo>
                  <a:pt x="118" y="1309"/>
                </a:lnTo>
                <a:lnTo>
                  <a:pt x="115" y="1313"/>
                </a:lnTo>
                <a:lnTo>
                  <a:pt x="114" y="1320"/>
                </a:lnTo>
                <a:lnTo>
                  <a:pt x="114" y="1324"/>
                </a:lnTo>
                <a:lnTo>
                  <a:pt x="116" y="1332"/>
                </a:lnTo>
                <a:lnTo>
                  <a:pt x="116" y="1332"/>
                </a:lnTo>
                <a:lnTo>
                  <a:pt x="118" y="1334"/>
                </a:lnTo>
                <a:lnTo>
                  <a:pt x="120" y="1338"/>
                </a:lnTo>
                <a:lnTo>
                  <a:pt x="127" y="1343"/>
                </a:lnTo>
                <a:lnTo>
                  <a:pt x="136" y="1346"/>
                </a:lnTo>
                <a:lnTo>
                  <a:pt x="146" y="1349"/>
                </a:lnTo>
                <a:lnTo>
                  <a:pt x="164" y="1352"/>
                </a:lnTo>
                <a:lnTo>
                  <a:pt x="176" y="1352"/>
                </a:lnTo>
                <a:lnTo>
                  <a:pt x="176" y="1352"/>
                </a:lnTo>
                <a:lnTo>
                  <a:pt x="184" y="1354"/>
                </a:lnTo>
                <a:lnTo>
                  <a:pt x="197" y="1354"/>
                </a:lnTo>
                <a:lnTo>
                  <a:pt x="203" y="1352"/>
                </a:lnTo>
                <a:lnTo>
                  <a:pt x="208" y="1350"/>
                </a:lnTo>
                <a:lnTo>
                  <a:pt x="212" y="1347"/>
                </a:lnTo>
                <a:lnTo>
                  <a:pt x="215" y="1343"/>
                </a:lnTo>
                <a:lnTo>
                  <a:pt x="215" y="1343"/>
                </a:lnTo>
                <a:lnTo>
                  <a:pt x="217" y="1333"/>
                </a:lnTo>
                <a:lnTo>
                  <a:pt x="218" y="1322"/>
                </a:lnTo>
                <a:lnTo>
                  <a:pt x="218" y="1310"/>
                </a:lnTo>
                <a:lnTo>
                  <a:pt x="216" y="1296"/>
                </a:lnTo>
                <a:lnTo>
                  <a:pt x="216" y="1296"/>
                </a:lnTo>
                <a:lnTo>
                  <a:pt x="212" y="1270"/>
                </a:lnTo>
                <a:lnTo>
                  <a:pt x="210" y="1258"/>
                </a:lnTo>
                <a:lnTo>
                  <a:pt x="208" y="1245"/>
                </a:lnTo>
                <a:lnTo>
                  <a:pt x="208" y="1245"/>
                </a:lnTo>
                <a:lnTo>
                  <a:pt x="205" y="1235"/>
                </a:lnTo>
                <a:lnTo>
                  <a:pt x="204" y="1224"/>
                </a:lnTo>
                <a:lnTo>
                  <a:pt x="203" y="1214"/>
                </a:lnTo>
                <a:lnTo>
                  <a:pt x="197" y="1207"/>
                </a:lnTo>
                <a:lnTo>
                  <a:pt x="197" y="1207"/>
                </a:lnTo>
                <a:lnTo>
                  <a:pt x="199" y="1158"/>
                </a:lnTo>
                <a:lnTo>
                  <a:pt x="203" y="1119"/>
                </a:lnTo>
                <a:lnTo>
                  <a:pt x="205" y="1089"/>
                </a:lnTo>
                <a:lnTo>
                  <a:pt x="205" y="1089"/>
                </a:lnTo>
                <a:lnTo>
                  <a:pt x="211" y="1044"/>
                </a:lnTo>
                <a:lnTo>
                  <a:pt x="214" y="1019"/>
                </a:lnTo>
                <a:lnTo>
                  <a:pt x="216" y="996"/>
                </a:lnTo>
                <a:lnTo>
                  <a:pt x="216" y="996"/>
                </a:lnTo>
                <a:lnTo>
                  <a:pt x="216" y="964"/>
                </a:lnTo>
                <a:lnTo>
                  <a:pt x="216" y="944"/>
                </a:lnTo>
                <a:lnTo>
                  <a:pt x="216" y="944"/>
                </a:lnTo>
                <a:lnTo>
                  <a:pt x="218" y="924"/>
                </a:lnTo>
                <a:lnTo>
                  <a:pt x="218" y="924"/>
                </a:lnTo>
                <a:lnTo>
                  <a:pt x="227" y="924"/>
                </a:lnTo>
                <a:lnTo>
                  <a:pt x="245" y="920"/>
                </a:lnTo>
                <a:lnTo>
                  <a:pt x="255" y="917"/>
                </a:lnTo>
                <a:lnTo>
                  <a:pt x="265" y="914"/>
                </a:lnTo>
                <a:lnTo>
                  <a:pt x="272" y="910"/>
                </a:lnTo>
                <a:lnTo>
                  <a:pt x="274" y="908"/>
                </a:lnTo>
                <a:lnTo>
                  <a:pt x="276" y="907"/>
                </a:lnTo>
                <a:lnTo>
                  <a:pt x="276" y="907"/>
                </a:lnTo>
                <a:lnTo>
                  <a:pt x="277" y="900"/>
                </a:lnTo>
                <a:lnTo>
                  <a:pt x="276" y="893"/>
                </a:lnTo>
                <a:lnTo>
                  <a:pt x="271" y="879"/>
                </a:lnTo>
                <a:lnTo>
                  <a:pt x="265" y="865"/>
                </a:lnTo>
                <a:lnTo>
                  <a:pt x="262" y="859"/>
                </a:lnTo>
                <a:lnTo>
                  <a:pt x="262" y="857"/>
                </a:lnTo>
                <a:lnTo>
                  <a:pt x="262" y="857"/>
                </a:lnTo>
                <a:lnTo>
                  <a:pt x="269" y="813"/>
                </a:lnTo>
                <a:lnTo>
                  <a:pt x="276" y="786"/>
                </a:lnTo>
                <a:lnTo>
                  <a:pt x="277" y="779"/>
                </a:lnTo>
                <a:lnTo>
                  <a:pt x="278" y="777"/>
                </a:lnTo>
                <a:lnTo>
                  <a:pt x="279" y="777"/>
                </a:lnTo>
                <a:lnTo>
                  <a:pt x="279" y="777"/>
                </a:lnTo>
                <a:lnTo>
                  <a:pt x="288" y="786"/>
                </a:lnTo>
                <a:lnTo>
                  <a:pt x="305" y="801"/>
                </a:lnTo>
                <a:lnTo>
                  <a:pt x="316" y="809"/>
                </a:lnTo>
                <a:lnTo>
                  <a:pt x="325" y="815"/>
                </a:lnTo>
                <a:lnTo>
                  <a:pt x="334" y="820"/>
                </a:lnTo>
                <a:lnTo>
                  <a:pt x="337" y="821"/>
                </a:lnTo>
                <a:lnTo>
                  <a:pt x="341" y="823"/>
                </a:lnTo>
                <a:lnTo>
                  <a:pt x="341" y="823"/>
                </a:lnTo>
                <a:lnTo>
                  <a:pt x="347" y="821"/>
                </a:lnTo>
                <a:lnTo>
                  <a:pt x="352" y="819"/>
                </a:lnTo>
                <a:lnTo>
                  <a:pt x="363" y="813"/>
                </a:lnTo>
                <a:lnTo>
                  <a:pt x="370" y="808"/>
                </a:lnTo>
                <a:lnTo>
                  <a:pt x="371" y="807"/>
                </a:lnTo>
                <a:lnTo>
                  <a:pt x="373" y="807"/>
                </a:lnTo>
                <a:lnTo>
                  <a:pt x="373" y="807"/>
                </a:lnTo>
                <a:lnTo>
                  <a:pt x="370" y="836"/>
                </a:lnTo>
                <a:lnTo>
                  <a:pt x="368" y="857"/>
                </a:lnTo>
                <a:lnTo>
                  <a:pt x="365" y="869"/>
                </a:lnTo>
                <a:lnTo>
                  <a:pt x="365" y="869"/>
                </a:lnTo>
                <a:lnTo>
                  <a:pt x="363" y="874"/>
                </a:lnTo>
                <a:lnTo>
                  <a:pt x="359" y="880"/>
                </a:lnTo>
                <a:lnTo>
                  <a:pt x="354" y="886"/>
                </a:lnTo>
                <a:lnTo>
                  <a:pt x="354" y="886"/>
                </a:lnTo>
                <a:lnTo>
                  <a:pt x="353" y="886"/>
                </a:lnTo>
                <a:lnTo>
                  <a:pt x="351" y="886"/>
                </a:lnTo>
                <a:lnTo>
                  <a:pt x="350" y="886"/>
                </a:lnTo>
                <a:lnTo>
                  <a:pt x="348" y="888"/>
                </a:lnTo>
                <a:lnTo>
                  <a:pt x="346" y="891"/>
                </a:lnTo>
                <a:lnTo>
                  <a:pt x="346" y="894"/>
                </a:lnTo>
                <a:lnTo>
                  <a:pt x="346" y="894"/>
                </a:lnTo>
                <a:lnTo>
                  <a:pt x="342" y="910"/>
                </a:lnTo>
                <a:lnTo>
                  <a:pt x="340" y="919"/>
                </a:lnTo>
                <a:lnTo>
                  <a:pt x="340" y="919"/>
                </a:lnTo>
                <a:lnTo>
                  <a:pt x="339" y="919"/>
                </a:lnTo>
                <a:lnTo>
                  <a:pt x="337" y="920"/>
                </a:lnTo>
                <a:lnTo>
                  <a:pt x="333" y="921"/>
                </a:lnTo>
                <a:lnTo>
                  <a:pt x="329" y="922"/>
                </a:lnTo>
                <a:lnTo>
                  <a:pt x="325" y="926"/>
                </a:lnTo>
                <a:lnTo>
                  <a:pt x="322" y="932"/>
                </a:lnTo>
                <a:lnTo>
                  <a:pt x="318" y="939"/>
                </a:lnTo>
                <a:lnTo>
                  <a:pt x="318" y="939"/>
                </a:lnTo>
                <a:lnTo>
                  <a:pt x="314" y="949"/>
                </a:lnTo>
                <a:lnTo>
                  <a:pt x="310" y="958"/>
                </a:lnTo>
                <a:lnTo>
                  <a:pt x="301" y="973"/>
                </a:lnTo>
                <a:lnTo>
                  <a:pt x="299" y="981"/>
                </a:lnTo>
                <a:lnTo>
                  <a:pt x="297" y="987"/>
                </a:lnTo>
                <a:lnTo>
                  <a:pt x="297" y="993"/>
                </a:lnTo>
                <a:lnTo>
                  <a:pt x="301" y="998"/>
                </a:lnTo>
                <a:lnTo>
                  <a:pt x="301" y="998"/>
                </a:lnTo>
                <a:lnTo>
                  <a:pt x="307" y="1002"/>
                </a:lnTo>
                <a:lnTo>
                  <a:pt x="313" y="1006"/>
                </a:lnTo>
                <a:lnTo>
                  <a:pt x="327" y="1015"/>
                </a:lnTo>
                <a:lnTo>
                  <a:pt x="334" y="1018"/>
                </a:lnTo>
                <a:lnTo>
                  <a:pt x="340" y="1023"/>
                </a:lnTo>
                <a:lnTo>
                  <a:pt x="345" y="1029"/>
                </a:lnTo>
                <a:lnTo>
                  <a:pt x="348" y="1035"/>
                </a:lnTo>
                <a:lnTo>
                  <a:pt x="348" y="1035"/>
                </a:lnTo>
                <a:lnTo>
                  <a:pt x="350" y="1041"/>
                </a:lnTo>
                <a:lnTo>
                  <a:pt x="348" y="1047"/>
                </a:lnTo>
                <a:lnTo>
                  <a:pt x="348" y="1052"/>
                </a:lnTo>
                <a:lnTo>
                  <a:pt x="347" y="1058"/>
                </a:lnTo>
                <a:lnTo>
                  <a:pt x="348" y="1064"/>
                </a:lnTo>
                <a:lnTo>
                  <a:pt x="352" y="1072"/>
                </a:lnTo>
                <a:lnTo>
                  <a:pt x="361" y="1081"/>
                </a:lnTo>
                <a:lnTo>
                  <a:pt x="373" y="1092"/>
                </a:lnTo>
                <a:lnTo>
                  <a:pt x="373" y="1092"/>
                </a:lnTo>
                <a:lnTo>
                  <a:pt x="387" y="1103"/>
                </a:lnTo>
                <a:lnTo>
                  <a:pt x="398" y="1111"/>
                </a:lnTo>
                <a:lnTo>
                  <a:pt x="408" y="1114"/>
                </a:lnTo>
                <a:lnTo>
                  <a:pt x="415" y="1117"/>
                </a:lnTo>
                <a:lnTo>
                  <a:pt x="421" y="1117"/>
                </a:lnTo>
                <a:lnTo>
                  <a:pt x="427" y="1114"/>
                </a:lnTo>
                <a:lnTo>
                  <a:pt x="433" y="1112"/>
                </a:lnTo>
                <a:lnTo>
                  <a:pt x="438" y="1107"/>
                </a:lnTo>
                <a:lnTo>
                  <a:pt x="438" y="1107"/>
                </a:lnTo>
                <a:lnTo>
                  <a:pt x="443" y="1103"/>
                </a:lnTo>
                <a:lnTo>
                  <a:pt x="448" y="1097"/>
                </a:lnTo>
                <a:lnTo>
                  <a:pt x="450" y="1091"/>
                </a:lnTo>
                <a:lnTo>
                  <a:pt x="452" y="1085"/>
                </a:lnTo>
                <a:lnTo>
                  <a:pt x="452" y="1078"/>
                </a:lnTo>
                <a:lnTo>
                  <a:pt x="452" y="1071"/>
                </a:lnTo>
                <a:lnTo>
                  <a:pt x="449" y="1063"/>
                </a:lnTo>
                <a:lnTo>
                  <a:pt x="447" y="1056"/>
                </a:lnTo>
                <a:lnTo>
                  <a:pt x="447" y="1056"/>
                </a:lnTo>
                <a:lnTo>
                  <a:pt x="439" y="1043"/>
                </a:lnTo>
                <a:lnTo>
                  <a:pt x="432" y="1032"/>
                </a:lnTo>
                <a:lnTo>
                  <a:pt x="426" y="1021"/>
                </a:lnTo>
                <a:lnTo>
                  <a:pt x="422" y="1010"/>
                </a:lnTo>
                <a:lnTo>
                  <a:pt x="422" y="1010"/>
                </a:lnTo>
                <a:lnTo>
                  <a:pt x="418" y="987"/>
                </a:lnTo>
                <a:lnTo>
                  <a:pt x="415" y="972"/>
                </a:lnTo>
                <a:lnTo>
                  <a:pt x="415" y="972"/>
                </a:lnTo>
                <a:lnTo>
                  <a:pt x="413" y="962"/>
                </a:lnTo>
                <a:lnTo>
                  <a:pt x="412" y="956"/>
                </a:lnTo>
                <a:lnTo>
                  <a:pt x="412" y="956"/>
                </a:lnTo>
                <a:lnTo>
                  <a:pt x="418" y="942"/>
                </a:lnTo>
                <a:lnTo>
                  <a:pt x="425" y="924"/>
                </a:lnTo>
                <a:lnTo>
                  <a:pt x="425" y="924"/>
                </a:lnTo>
                <a:lnTo>
                  <a:pt x="425" y="915"/>
                </a:lnTo>
                <a:lnTo>
                  <a:pt x="425" y="915"/>
                </a:lnTo>
                <a:lnTo>
                  <a:pt x="448" y="871"/>
                </a:lnTo>
                <a:lnTo>
                  <a:pt x="467" y="836"/>
                </a:lnTo>
                <a:lnTo>
                  <a:pt x="481" y="811"/>
                </a:lnTo>
                <a:lnTo>
                  <a:pt x="481" y="811"/>
                </a:lnTo>
                <a:lnTo>
                  <a:pt x="486" y="802"/>
                </a:lnTo>
                <a:lnTo>
                  <a:pt x="489" y="790"/>
                </a:lnTo>
                <a:lnTo>
                  <a:pt x="493" y="778"/>
                </a:lnTo>
                <a:lnTo>
                  <a:pt x="494" y="766"/>
                </a:lnTo>
                <a:lnTo>
                  <a:pt x="495" y="753"/>
                </a:lnTo>
                <a:lnTo>
                  <a:pt x="495" y="741"/>
                </a:lnTo>
                <a:lnTo>
                  <a:pt x="494" y="732"/>
                </a:lnTo>
                <a:lnTo>
                  <a:pt x="493" y="725"/>
                </a:lnTo>
                <a:lnTo>
                  <a:pt x="493" y="725"/>
                </a:lnTo>
                <a:lnTo>
                  <a:pt x="489" y="719"/>
                </a:lnTo>
                <a:lnTo>
                  <a:pt x="484" y="712"/>
                </a:lnTo>
                <a:lnTo>
                  <a:pt x="475" y="699"/>
                </a:lnTo>
                <a:lnTo>
                  <a:pt x="461" y="684"/>
                </a:lnTo>
                <a:lnTo>
                  <a:pt x="461" y="684"/>
                </a:lnTo>
                <a:lnTo>
                  <a:pt x="459" y="678"/>
                </a:lnTo>
                <a:lnTo>
                  <a:pt x="456" y="672"/>
                </a:lnTo>
                <a:lnTo>
                  <a:pt x="452" y="668"/>
                </a:lnTo>
                <a:lnTo>
                  <a:pt x="452" y="668"/>
                </a:lnTo>
                <a:lnTo>
                  <a:pt x="421" y="650"/>
                </a:lnTo>
                <a:lnTo>
                  <a:pt x="402" y="639"/>
                </a:lnTo>
                <a:lnTo>
                  <a:pt x="392" y="634"/>
                </a:lnTo>
                <a:lnTo>
                  <a:pt x="392" y="634"/>
                </a:lnTo>
                <a:lnTo>
                  <a:pt x="371" y="627"/>
                </a:lnTo>
                <a:lnTo>
                  <a:pt x="371" y="627"/>
                </a:lnTo>
                <a:lnTo>
                  <a:pt x="369" y="610"/>
                </a:lnTo>
                <a:lnTo>
                  <a:pt x="369" y="610"/>
                </a:lnTo>
                <a:lnTo>
                  <a:pt x="370" y="605"/>
                </a:lnTo>
                <a:lnTo>
                  <a:pt x="370" y="592"/>
                </a:lnTo>
                <a:lnTo>
                  <a:pt x="370" y="592"/>
                </a:lnTo>
                <a:lnTo>
                  <a:pt x="370" y="580"/>
                </a:lnTo>
                <a:lnTo>
                  <a:pt x="369" y="570"/>
                </a:lnTo>
                <a:lnTo>
                  <a:pt x="368" y="560"/>
                </a:lnTo>
                <a:lnTo>
                  <a:pt x="370" y="551"/>
                </a:lnTo>
                <a:lnTo>
                  <a:pt x="370" y="551"/>
                </a:lnTo>
                <a:lnTo>
                  <a:pt x="382" y="565"/>
                </a:lnTo>
                <a:lnTo>
                  <a:pt x="393" y="576"/>
                </a:lnTo>
                <a:lnTo>
                  <a:pt x="398" y="580"/>
                </a:lnTo>
                <a:lnTo>
                  <a:pt x="402" y="582"/>
                </a:lnTo>
                <a:lnTo>
                  <a:pt x="402" y="582"/>
                </a:lnTo>
                <a:lnTo>
                  <a:pt x="409" y="583"/>
                </a:lnTo>
                <a:lnTo>
                  <a:pt x="413" y="582"/>
                </a:lnTo>
                <a:lnTo>
                  <a:pt x="415" y="581"/>
                </a:lnTo>
                <a:lnTo>
                  <a:pt x="415" y="580"/>
                </a:lnTo>
                <a:lnTo>
                  <a:pt x="415" y="580"/>
                </a:lnTo>
                <a:lnTo>
                  <a:pt x="424" y="576"/>
                </a:lnTo>
                <a:lnTo>
                  <a:pt x="429" y="574"/>
                </a:lnTo>
                <a:lnTo>
                  <a:pt x="431" y="571"/>
                </a:lnTo>
                <a:lnTo>
                  <a:pt x="431" y="571"/>
                </a:lnTo>
                <a:lnTo>
                  <a:pt x="437" y="564"/>
                </a:lnTo>
                <a:lnTo>
                  <a:pt x="444" y="558"/>
                </a:lnTo>
                <a:lnTo>
                  <a:pt x="444" y="558"/>
                </a:lnTo>
                <a:lnTo>
                  <a:pt x="448" y="554"/>
                </a:lnTo>
                <a:lnTo>
                  <a:pt x="450" y="551"/>
                </a:lnTo>
                <a:lnTo>
                  <a:pt x="450" y="551"/>
                </a:lnTo>
                <a:lnTo>
                  <a:pt x="456" y="554"/>
                </a:lnTo>
                <a:lnTo>
                  <a:pt x="461" y="557"/>
                </a:lnTo>
                <a:lnTo>
                  <a:pt x="464" y="557"/>
                </a:lnTo>
                <a:lnTo>
                  <a:pt x="465" y="555"/>
                </a:lnTo>
                <a:lnTo>
                  <a:pt x="465" y="555"/>
                </a:lnTo>
                <a:lnTo>
                  <a:pt x="469" y="552"/>
                </a:lnTo>
                <a:lnTo>
                  <a:pt x="471" y="549"/>
                </a:lnTo>
                <a:lnTo>
                  <a:pt x="471" y="547"/>
                </a:lnTo>
                <a:lnTo>
                  <a:pt x="470" y="544"/>
                </a:lnTo>
                <a:lnTo>
                  <a:pt x="467" y="541"/>
                </a:lnTo>
                <a:lnTo>
                  <a:pt x="464" y="537"/>
                </a:lnTo>
                <a:lnTo>
                  <a:pt x="464" y="537"/>
                </a:lnTo>
                <a:lnTo>
                  <a:pt x="447" y="520"/>
                </a:lnTo>
                <a:lnTo>
                  <a:pt x="441" y="514"/>
                </a:lnTo>
                <a:lnTo>
                  <a:pt x="433" y="510"/>
                </a:lnTo>
                <a:lnTo>
                  <a:pt x="433" y="510"/>
                </a:lnTo>
                <a:lnTo>
                  <a:pt x="427" y="508"/>
                </a:lnTo>
                <a:lnTo>
                  <a:pt x="421" y="504"/>
                </a:lnTo>
                <a:lnTo>
                  <a:pt x="415" y="501"/>
                </a:lnTo>
                <a:lnTo>
                  <a:pt x="415" y="501"/>
                </a:lnTo>
                <a:lnTo>
                  <a:pt x="407" y="498"/>
                </a:lnTo>
                <a:lnTo>
                  <a:pt x="396" y="493"/>
                </a:lnTo>
                <a:lnTo>
                  <a:pt x="385" y="489"/>
                </a:lnTo>
                <a:lnTo>
                  <a:pt x="385" y="489"/>
                </a:lnTo>
                <a:lnTo>
                  <a:pt x="369" y="479"/>
                </a:lnTo>
                <a:lnTo>
                  <a:pt x="365" y="475"/>
                </a:lnTo>
                <a:lnTo>
                  <a:pt x="365" y="475"/>
                </a:lnTo>
                <a:lnTo>
                  <a:pt x="371" y="425"/>
                </a:lnTo>
                <a:lnTo>
                  <a:pt x="376" y="389"/>
                </a:lnTo>
                <a:lnTo>
                  <a:pt x="380" y="370"/>
                </a:lnTo>
                <a:lnTo>
                  <a:pt x="380" y="370"/>
                </a:lnTo>
                <a:lnTo>
                  <a:pt x="384" y="362"/>
                </a:lnTo>
                <a:lnTo>
                  <a:pt x="388" y="354"/>
                </a:lnTo>
                <a:lnTo>
                  <a:pt x="393" y="344"/>
                </a:lnTo>
                <a:lnTo>
                  <a:pt x="395" y="339"/>
                </a:lnTo>
                <a:lnTo>
                  <a:pt x="396" y="333"/>
                </a:lnTo>
                <a:lnTo>
                  <a:pt x="396" y="333"/>
                </a:lnTo>
                <a:lnTo>
                  <a:pt x="395" y="321"/>
                </a:lnTo>
                <a:lnTo>
                  <a:pt x="393" y="309"/>
                </a:lnTo>
                <a:lnTo>
                  <a:pt x="391" y="298"/>
                </a:lnTo>
                <a:lnTo>
                  <a:pt x="388" y="292"/>
                </a:lnTo>
                <a:lnTo>
                  <a:pt x="388" y="292"/>
                </a:lnTo>
                <a:lnTo>
                  <a:pt x="373" y="276"/>
                </a:lnTo>
                <a:lnTo>
                  <a:pt x="359" y="264"/>
                </a:lnTo>
                <a:lnTo>
                  <a:pt x="359" y="264"/>
                </a:lnTo>
                <a:lnTo>
                  <a:pt x="363" y="260"/>
                </a:lnTo>
                <a:lnTo>
                  <a:pt x="373" y="250"/>
                </a:lnTo>
                <a:lnTo>
                  <a:pt x="382" y="240"/>
                </a:lnTo>
                <a:lnTo>
                  <a:pt x="385" y="233"/>
                </a:lnTo>
                <a:lnTo>
                  <a:pt x="386" y="229"/>
                </a:lnTo>
                <a:lnTo>
                  <a:pt x="386" y="229"/>
                </a:lnTo>
                <a:lnTo>
                  <a:pt x="386" y="215"/>
                </a:lnTo>
                <a:lnTo>
                  <a:pt x="384" y="201"/>
                </a:lnTo>
                <a:lnTo>
                  <a:pt x="381" y="181"/>
                </a:lnTo>
                <a:lnTo>
                  <a:pt x="381" y="181"/>
                </a:lnTo>
                <a:lnTo>
                  <a:pt x="384" y="179"/>
                </a:lnTo>
                <a:lnTo>
                  <a:pt x="385" y="174"/>
                </a:lnTo>
                <a:lnTo>
                  <a:pt x="385" y="165"/>
                </a:lnTo>
                <a:lnTo>
                  <a:pt x="385" y="165"/>
                </a:lnTo>
                <a:lnTo>
                  <a:pt x="384" y="130"/>
                </a:lnTo>
                <a:lnTo>
                  <a:pt x="388" y="134"/>
                </a:lnTo>
                <a:lnTo>
                  <a:pt x="388" y="134"/>
                </a:lnTo>
                <a:lnTo>
                  <a:pt x="390" y="128"/>
                </a:lnTo>
                <a:lnTo>
                  <a:pt x="390" y="120"/>
                </a:lnTo>
                <a:lnTo>
                  <a:pt x="388" y="111"/>
                </a:lnTo>
                <a:lnTo>
                  <a:pt x="388" y="111"/>
                </a:lnTo>
                <a:lnTo>
                  <a:pt x="388" y="106"/>
                </a:lnTo>
                <a:lnTo>
                  <a:pt x="388" y="101"/>
                </a:lnTo>
                <a:lnTo>
                  <a:pt x="390" y="94"/>
                </a:lnTo>
                <a:lnTo>
                  <a:pt x="391" y="85"/>
                </a:lnTo>
                <a:lnTo>
                  <a:pt x="390" y="80"/>
                </a:lnTo>
                <a:lnTo>
                  <a:pt x="387" y="73"/>
                </a:lnTo>
                <a:lnTo>
                  <a:pt x="387" y="73"/>
                </a:lnTo>
                <a:lnTo>
                  <a:pt x="382" y="59"/>
                </a:lnTo>
                <a:lnTo>
                  <a:pt x="375" y="44"/>
                </a:lnTo>
                <a:lnTo>
                  <a:pt x="371" y="38"/>
                </a:lnTo>
                <a:lnTo>
                  <a:pt x="365" y="32"/>
                </a:lnTo>
                <a:lnTo>
                  <a:pt x="359" y="27"/>
                </a:lnTo>
                <a:lnTo>
                  <a:pt x="352" y="22"/>
                </a:lnTo>
                <a:lnTo>
                  <a:pt x="352" y="22"/>
                </a:lnTo>
                <a:lnTo>
                  <a:pt x="337" y="16"/>
                </a:lnTo>
                <a:lnTo>
                  <a:pt x="325" y="12"/>
                </a:lnTo>
                <a:lnTo>
                  <a:pt x="317" y="11"/>
                </a:lnTo>
                <a:lnTo>
                  <a:pt x="314" y="11"/>
                </a:lnTo>
                <a:lnTo>
                  <a:pt x="314" y="11"/>
                </a:lnTo>
                <a:lnTo>
                  <a:pt x="320" y="10"/>
                </a:lnTo>
                <a:lnTo>
                  <a:pt x="316" y="10"/>
                </a:lnTo>
                <a:lnTo>
                  <a:pt x="290" y="8"/>
                </a:lnTo>
                <a:lnTo>
                  <a:pt x="290" y="8"/>
                </a:lnTo>
                <a:lnTo>
                  <a:pt x="273" y="6"/>
                </a:lnTo>
                <a:lnTo>
                  <a:pt x="259" y="8"/>
                </a:lnTo>
                <a:lnTo>
                  <a:pt x="246" y="8"/>
                </a:lnTo>
                <a:lnTo>
                  <a:pt x="237" y="9"/>
                </a:lnTo>
                <a:lnTo>
                  <a:pt x="225" y="12"/>
                </a:lnTo>
                <a:lnTo>
                  <a:pt x="221" y="14"/>
                </a:lnTo>
                <a:lnTo>
                  <a:pt x="221" y="14"/>
                </a:lnTo>
                <a:lnTo>
                  <a:pt x="220" y="11"/>
                </a:lnTo>
                <a:lnTo>
                  <a:pt x="216" y="6"/>
                </a:lnTo>
                <a:lnTo>
                  <a:pt x="211" y="1"/>
                </a:lnTo>
                <a:lnTo>
                  <a:pt x="208" y="0"/>
                </a:lnTo>
                <a:lnTo>
                  <a:pt x="204" y="0"/>
                </a:lnTo>
                <a:lnTo>
                  <a:pt x="204" y="0"/>
                </a:lnTo>
                <a:lnTo>
                  <a:pt x="200" y="1"/>
                </a:lnTo>
                <a:lnTo>
                  <a:pt x="198" y="4"/>
                </a:lnTo>
                <a:lnTo>
                  <a:pt x="194" y="9"/>
                </a:lnTo>
                <a:lnTo>
                  <a:pt x="192" y="12"/>
                </a:lnTo>
                <a:lnTo>
                  <a:pt x="192" y="15"/>
                </a:lnTo>
                <a:lnTo>
                  <a:pt x="192" y="15"/>
                </a:lnTo>
                <a:lnTo>
                  <a:pt x="187" y="15"/>
                </a:lnTo>
                <a:lnTo>
                  <a:pt x="182" y="18"/>
                </a:lnTo>
                <a:lnTo>
                  <a:pt x="175" y="25"/>
                </a:lnTo>
                <a:lnTo>
                  <a:pt x="175" y="25"/>
                </a:lnTo>
                <a:lnTo>
                  <a:pt x="170" y="29"/>
                </a:lnTo>
                <a:lnTo>
                  <a:pt x="165" y="38"/>
                </a:lnTo>
                <a:lnTo>
                  <a:pt x="159" y="48"/>
                </a:lnTo>
                <a:lnTo>
                  <a:pt x="153" y="60"/>
                </a:lnTo>
                <a:lnTo>
                  <a:pt x="148" y="73"/>
                </a:lnTo>
                <a:lnTo>
                  <a:pt x="143" y="86"/>
                </a:lnTo>
                <a:lnTo>
                  <a:pt x="140" y="100"/>
                </a:lnTo>
                <a:lnTo>
                  <a:pt x="138" y="113"/>
                </a:lnTo>
                <a:lnTo>
                  <a:pt x="138" y="113"/>
                </a:lnTo>
                <a:lnTo>
                  <a:pt x="136" y="138"/>
                </a:lnTo>
                <a:lnTo>
                  <a:pt x="132" y="161"/>
                </a:lnTo>
                <a:lnTo>
                  <a:pt x="129" y="178"/>
                </a:lnTo>
                <a:lnTo>
                  <a:pt x="126" y="182"/>
                </a:lnTo>
                <a:lnTo>
                  <a:pt x="124" y="186"/>
                </a:lnTo>
                <a:lnTo>
                  <a:pt x="124" y="186"/>
                </a:lnTo>
                <a:lnTo>
                  <a:pt x="114" y="195"/>
                </a:lnTo>
                <a:lnTo>
                  <a:pt x="108" y="199"/>
                </a:lnTo>
                <a:lnTo>
                  <a:pt x="119" y="197"/>
                </a:lnTo>
                <a:lnTo>
                  <a:pt x="119" y="197"/>
                </a:lnTo>
                <a:lnTo>
                  <a:pt x="119" y="208"/>
                </a:lnTo>
                <a:lnTo>
                  <a:pt x="118" y="218"/>
                </a:lnTo>
                <a:lnTo>
                  <a:pt x="116" y="221"/>
                </a:lnTo>
                <a:lnTo>
                  <a:pt x="115" y="226"/>
                </a:lnTo>
                <a:lnTo>
                  <a:pt x="115" y="226"/>
                </a:lnTo>
                <a:lnTo>
                  <a:pt x="110" y="233"/>
                </a:lnTo>
                <a:lnTo>
                  <a:pt x="106" y="240"/>
                </a:lnTo>
                <a:lnTo>
                  <a:pt x="101" y="246"/>
                </a:lnTo>
                <a:lnTo>
                  <a:pt x="116" y="238"/>
                </a:lnTo>
                <a:lnTo>
                  <a:pt x="116" y="238"/>
                </a:lnTo>
                <a:lnTo>
                  <a:pt x="116" y="252"/>
                </a:lnTo>
                <a:lnTo>
                  <a:pt x="116" y="252"/>
                </a:lnTo>
                <a:lnTo>
                  <a:pt x="116" y="278"/>
                </a:lnTo>
                <a:lnTo>
                  <a:pt x="116" y="2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B4FAD5B9-0571-45BC-B7F9-5635505FDF49}"/>
              </a:ext>
            </a:extLst>
          </p:cNvPr>
          <p:cNvSpPr>
            <a:spLocks/>
          </p:cNvSpPr>
          <p:nvPr/>
        </p:nvSpPr>
        <p:spPr bwMode="auto">
          <a:xfrm>
            <a:off x="8512435" y="816237"/>
            <a:ext cx="572221" cy="1634744"/>
          </a:xfrm>
          <a:custGeom>
            <a:avLst/>
            <a:gdLst>
              <a:gd name="T0" fmla="*/ 119 w 468"/>
              <a:gd name="T1" fmla="*/ 223 h 1337"/>
              <a:gd name="T2" fmla="*/ 135 w 468"/>
              <a:gd name="T3" fmla="*/ 206 h 1337"/>
              <a:gd name="T4" fmla="*/ 136 w 468"/>
              <a:gd name="T5" fmla="*/ 251 h 1337"/>
              <a:gd name="T6" fmla="*/ 92 w 468"/>
              <a:gd name="T7" fmla="*/ 267 h 1337"/>
              <a:gd name="T8" fmla="*/ 61 w 468"/>
              <a:gd name="T9" fmla="*/ 340 h 1337"/>
              <a:gd name="T10" fmla="*/ 77 w 468"/>
              <a:gd name="T11" fmla="*/ 530 h 1337"/>
              <a:gd name="T12" fmla="*/ 67 w 468"/>
              <a:gd name="T13" fmla="*/ 570 h 1337"/>
              <a:gd name="T14" fmla="*/ 67 w 468"/>
              <a:gd name="T15" fmla="*/ 611 h 1337"/>
              <a:gd name="T16" fmla="*/ 1 w 468"/>
              <a:gd name="T17" fmla="*/ 775 h 1337"/>
              <a:gd name="T18" fmla="*/ 10 w 468"/>
              <a:gd name="T19" fmla="*/ 940 h 1337"/>
              <a:gd name="T20" fmla="*/ 51 w 468"/>
              <a:gd name="T21" fmla="*/ 960 h 1337"/>
              <a:gd name="T22" fmla="*/ 32 w 468"/>
              <a:gd name="T23" fmla="*/ 1123 h 1337"/>
              <a:gd name="T24" fmla="*/ 44 w 468"/>
              <a:gd name="T25" fmla="*/ 1242 h 1337"/>
              <a:gd name="T26" fmla="*/ 28 w 468"/>
              <a:gd name="T27" fmla="*/ 1318 h 1337"/>
              <a:gd name="T28" fmla="*/ 112 w 468"/>
              <a:gd name="T29" fmla="*/ 1335 h 1337"/>
              <a:gd name="T30" fmla="*/ 181 w 468"/>
              <a:gd name="T31" fmla="*/ 1332 h 1337"/>
              <a:gd name="T32" fmla="*/ 168 w 468"/>
              <a:gd name="T33" fmla="*/ 1291 h 1337"/>
              <a:gd name="T34" fmla="*/ 123 w 468"/>
              <a:gd name="T35" fmla="*/ 1228 h 1337"/>
              <a:gd name="T36" fmla="*/ 106 w 468"/>
              <a:gd name="T37" fmla="*/ 1173 h 1337"/>
              <a:gd name="T38" fmla="*/ 126 w 468"/>
              <a:gd name="T39" fmla="*/ 1002 h 1337"/>
              <a:gd name="T40" fmla="*/ 197 w 468"/>
              <a:gd name="T41" fmla="*/ 971 h 1337"/>
              <a:gd name="T42" fmla="*/ 221 w 468"/>
              <a:gd name="T43" fmla="*/ 885 h 1337"/>
              <a:gd name="T44" fmla="*/ 303 w 468"/>
              <a:gd name="T45" fmla="*/ 917 h 1337"/>
              <a:gd name="T46" fmla="*/ 275 w 468"/>
              <a:gd name="T47" fmla="*/ 987 h 1337"/>
              <a:gd name="T48" fmla="*/ 233 w 468"/>
              <a:gd name="T49" fmla="*/ 1048 h 1337"/>
              <a:gd name="T50" fmla="*/ 188 w 468"/>
              <a:gd name="T51" fmla="*/ 1084 h 1337"/>
              <a:gd name="T52" fmla="*/ 185 w 468"/>
              <a:gd name="T53" fmla="*/ 1126 h 1337"/>
              <a:gd name="T54" fmla="*/ 237 w 468"/>
              <a:gd name="T55" fmla="*/ 1192 h 1337"/>
              <a:gd name="T56" fmla="*/ 299 w 468"/>
              <a:gd name="T57" fmla="*/ 1246 h 1337"/>
              <a:gd name="T58" fmla="*/ 330 w 468"/>
              <a:gd name="T59" fmla="*/ 1206 h 1337"/>
              <a:gd name="T60" fmla="*/ 309 w 468"/>
              <a:gd name="T61" fmla="*/ 1134 h 1337"/>
              <a:gd name="T62" fmla="*/ 298 w 468"/>
              <a:gd name="T63" fmla="*/ 1076 h 1337"/>
              <a:gd name="T64" fmla="*/ 439 w 468"/>
              <a:gd name="T65" fmla="*/ 879 h 1337"/>
              <a:gd name="T66" fmla="*/ 381 w 468"/>
              <a:gd name="T67" fmla="*/ 716 h 1337"/>
              <a:gd name="T68" fmla="*/ 346 w 468"/>
              <a:gd name="T69" fmla="*/ 673 h 1337"/>
              <a:gd name="T70" fmla="*/ 299 w 468"/>
              <a:gd name="T71" fmla="*/ 612 h 1337"/>
              <a:gd name="T72" fmla="*/ 303 w 468"/>
              <a:gd name="T73" fmla="*/ 594 h 1337"/>
              <a:gd name="T74" fmla="*/ 312 w 468"/>
              <a:gd name="T75" fmla="*/ 574 h 1337"/>
              <a:gd name="T76" fmla="*/ 374 w 468"/>
              <a:gd name="T77" fmla="*/ 551 h 1337"/>
              <a:gd name="T78" fmla="*/ 428 w 468"/>
              <a:gd name="T79" fmla="*/ 574 h 1337"/>
              <a:gd name="T80" fmla="*/ 450 w 468"/>
              <a:gd name="T81" fmla="*/ 563 h 1337"/>
              <a:gd name="T82" fmla="*/ 453 w 468"/>
              <a:gd name="T83" fmla="*/ 546 h 1337"/>
              <a:gd name="T84" fmla="*/ 465 w 468"/>
              <a:gd name="T85" fmla="*/ 534 h 1337"/>
              <a:gd name="T86" fmla="*/ 468 w 468"/>
              <a:gd name="T87" fmla="*/ 519 h 1337"/>
              <a:gd name="T88" fmla="*/ 440 w 468"/>
              <a:gd name="T89" fmla="*/ 493 h 1337"/>
              <a:gd name="T90" fmla="*/ 423 w 468"/>
              <a:gd name="T91" fmla="*/ 481 h 1337"/>
              <a:gd name="T92" fmla="*/ 301 w 468"/>
              <a:gd name="T93" fmla="*/ 473 h 1337"/>
              <a:gd name="T94" fmla="*/ 311 w 468"/>
              <a:gd name="T95" fmla="*/ 400 h 1337"/>
              <a:gd name="T96" fmla="*/ 304 w 468"/>
              <a:gd name="T97" fmla="*/ 315 h 1337"/>
              <a:gd name="T98" fmla="*/ 245 w 468"/>
              <a:gd name="T99" fmla="*/ 264 h 1337"/>
              <a:gd name="T100" fmla="*/ 279 w 468"/>
              <a:gd name="T101" fmla="*/ 247 h 1337"/>
              <a:gd name="T102" fmla="*/ 300 w 468"/>
              <a:gd name="T103" fmla="*/ 205 h 1337"/>
              <a:gd name="T104" fmla="*/ 310 w 468"/>
              <a:gd name="T105" fmla="*/ 111 h 1337"/>
              <a:gd name="T106" fmla="*/ 287 w 468"/>
              <a:gd name="T107" fmla="*/ 51 h 1337"/>
              <a:gd name="T108" fmla="*/ 218 w 468"/>
              <a:gd name="T109" fmla="*/ 1 h 1337"/>
              <a:gd name="T110" fmla="*/ 159 w 468"/>
              <a:gd name="T111" fmla="*/ 8 h 1337"/>
              <a:gd name="T112" fmla="*/ 96 w 468"/>
              <a:gd name="T113" fmla="*/ 49 h 1337"/>
              <a:gd name="T114" fmla="*/ 85 w 468"/>
              <a:gd name="T115" fmla="*/ 139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8" h="1337">
                <a:moveTo>
                  <a:pt x="101" y="185"/>
                </a:moveTo>
                <a:lnTo>
                  <a:pt x="101" y="185"/>
                </a:lnTo>
                <a:lnTo>
                  <a:pt x="102" y="191"/>
                </a:lnTo>
                <a:lnTo>
                  <a:pt x="105" y="199"/>
                </a:lnTo>
                <a:lnTo>
                  <a:pt x="109" y="208"/>
                </a:lnTo>
                <a:lnTo>
                  <a:pt x="109" y="208"/>
                </a:lnTo>
                <a:lnTo>
                  <a:pt x="116" y="217"/>
                </a:lnTo>
                <a:lnTo>
                  <a:pt x="119" y="223"/>
                </a:lnTo>
                <a:lnTo>
                  <a:pt x="123" y="227"/>
                </a:lnTo>
                <a:lnTo>
                  <a:pt x="122" y="205"/>
                </a:lnTo>
                <a:lnTo>
                  <a:pt x="128" y="223"/>
                </a:lnTo>
                <a:lnTo>
                  <a:pt x="126" y="201"/>
                </a:lnTo>
                <a:lnTo>
                  <a:pt x="126" y="201"/>
                </a:lnTo>
                <a:lnTo>
                  <a:pt x="129" y="204"/>
                </a:lnTo>
                <a:lnTo>
                  <a:pt x="135" y="206"/>
                </a:lnTo>
                <a:lnTo>
                  <a:pt x="135" y="206"/>
                </a:lnTo>
                <a:lnTo>
                  <a:pt x="140" y="206"/>
                </a:lnTo>
                <a:lnTo>
                  <a:pt x="140" y="206"/>
                </a:lnTo>
                <a:lnTo>
                  <a:pt x="140" y="207"/>
                </a:lnTo>
                <a:lnTo>
                  <a:pt x="140" y="207"/>
                </a:lnTo>
                <a:lnTo>
                  <a:pt x="140" y="222"/>
                </a:lnTo>
                <a:lnTo>
                  <a:pt x="139" y="241"/>
                </a:lnTo>
                <a:lnTo>
                  <a:pt x="139" y="241"/>
                </a:lnTo>
                <a:lnTo>
                  <a:pt x="136" y="251"/>
                </a:lnTo>
                <a:lnTo>
                  <a:pt x="134" y="257"/>
                </a:lnTo>
                <a:lnTo>
                  <a:pt x="134" y="257"/>
                </a:lnTo>
                <a:lnTo>
                  <a:pt x="122" y="257"/>
                </a:lnTo>
                <a:lnTo>
                  <a:pt x="112" y="257"/>
                </a:lnTo>
                <a:lnTo>
                  <a:pt x="103" y="259"/>
                </a:lnTo>
                <a:lnTo>
                  <a:pt x="103" y="259"/>
                </a:lnTo>
                <a:lnTo>
                  <a:pt x="97" y="262"/>
                </a:lnTo>
                <a:lnTo>
                  <a:pt x="92" y="267"/>
                </a:lnTo>
                <a:lnTo>
                  <a:pt x="84" y="275"/>
                </a:lnTo>
                <a:lnTo>
                  <a:pt x="84" y="275"/>
                </a:lnTo>
                <a:lnTo>
                  <a:pt x="79" y="283"/>
                </a:lnTo>
                <a:lnTo>
                  <a:pt x="72" y="297"/>
                </a:lnTo>
                <a:lnTo>
                  <a:pt x="67" y="306"/>
                </a:lnTo>
                <a:lnTo>
                  <a:pt x="65" y="317"/>
                </a:lnTo>
                <a:lnTo>
                  <a:pt x="62" y="328"/>
                </a:lnTo>
                <a:lnTo>
                  <a:pt x="61" y="340"/>
                </a:lnTo>
                <a:lnTo>
                  <a:pt x="61" y="340"/>
                </a:lnTo>
                <a:lnTo>
                  <a:pt x="60" y="379"/>
                </a:lnTo>
                <a:lnTo>
                  <a:pt x="61" y="397"/>
                </a:lnTo>
                <a:lnTo>
                  <a:pt x="62" y="416"/>
                </a:lnTo>
                <a:lnTo>
                  <a:pt x="62" y="416"/>
                </a:lnTo>
                <a:lnTo>
                  <a:pt x="71" y="484"/>
                </a:lnTo>
                <a:lnTo>
                  <a:pt x="77" y="530"/>
                </a:lnTo>
                <a:lnTo>
                  <a:pt x="77" y="530"/>
                </a:lnTo>
                <a:lnTo>
                  <a:pt x="69" y="541"/>
                </a:lnTo>
                <a:lnTo>
                  <a:pt x="65" y="551"/>
                </a:lnTo>
                <a:lnTo>
                  <a:pt x="62" y="556"/>
                </a:lnTo>
                <a:lnTo>
                  <a:pt x="62" y="558"/>
                </a:lnTo>
                <a:lnTo>
                  <a:pt x="62" y="558"/>
                </a:lnTo>
                <a:lnTo>
                  <a:pt x="62" y="562"/>
                </a:lnTo>
                <a:lnTo>
                  <a:pt x="63" y="564"/>
                </a:lnTo>
                <a:lnTo>
                  <a:pt x="67" y="570"/>
                </a:lnTo>
                <a:lnTo>
                  <a:pt x="71" y="575"/>
                </a:lnTo>
                <a:lnTo>
                  <a:pt x="73" y="579"/>
                </a:lnTo>
                <a:lnTo>
                  <a:pt x="73" y="579"/>
                </a:lnTo>
                <a:lnTo>
                  <a:pt x="74" y="586"/>
                </a:lnTo>
                <a:lnTo>
                  <a:pt x="74" y="590"/>
                </a:lnTo>
                <a:lnTo>
                  <a:pt x="73" y="592"/>
                </a:lnTo>
                <a:lnTo>
                  <a:pt x="73" y="592"/>
                </a:lnTo>
                <a:lnTo>
                  <a:pt x="67" y="611"/>
                </a:lnTo>
                <a:lnTo>
                  <a:pt x="67" y="611"/>
                </a:lnTo>
                <a:lnTo>
                  <a:pt x="18" y="715"/>
                </a:lnTo>
                <a:lnTo>
                  <a:pt x="18" y="715"/>
                </a:lnTo>
                <a:lnTo>
                  <a:pt x="9" y="739"/>
                </a:lnTo>
                <a:lnTo>
                  <a:pt x="3" y="756"/>
                </a:lnTo>
                <a:lnTo>
                  <a:pt x="0" y="767"/>
                </a:lnTo>
                <a:lnTo>
                  <a:pt x="0" y="772"/>
                </a:lnTo>
                <a:lnTo>
                  <a:pt x="1" y="775"/>
                </a:lnTo>
                <a:lnTo>
                  <a:pt x="1" y="775"/>
                </a:lnTo>
                <a:lnTo>
                  <a:pt x="14" y="818"/>
                </a:lnTo>
                <a:lnTo>
                  <a:pt x="21" y="845"/>
                </a:lnTo>
                <a:lnTo>
                  <a:pt x="24" y="860"/>
                </a:lnTo>
                <a:lnTo>
                  <a:pt x="24" y="860"/>
                </a:lnTo>
                <a:lnTo>
                  <a:pt x="22" y="877"/>
                </a:lnTo>
                <a:lnTo>
                  <a:pt x="15" y="908"/>
                </a:lnTo>
                <a:lnTo>
                  <a:pt x="10" y="940"/>
                </a:lnTo>
                <a:lnTo>
                  <a:pt x="9" y="950"/>
                </a:lnTo>
                <a:lnTo>
                  <a:pt x="9" y="953"/>
                </a:lnTo>
                <a:lnTo>
                  <a:pt x="9" y="954"/>
                </a:lnTo>
                <a:lnTo>
                  <a:pt x="9" y="954"/>
                </a:lnTo>
                <a:lnTo>
                  <a:pt x="12" y="956"/>
                </a:lnTo>
                <a:lnTo>
                  <a:pt x="17" y="957"/>
                </a:lnTo>
                <a:lnTo>
                  <a:pt x="32" y="959"/>
                </a:lnTo>
                <a:lnTo>
                  <a:pt x="51" y="960"/>
                </a:lnTo>
                <a:lnTo>
                  <a:pt x="51" y="960"/>
                </a:lnTo>
                <a:lnTo>
                  <a:pt x="40" y="999"/>
                </a:lnTo>
                <a:lnTo>
                  <a:pt x="32" y="1030"/>
                </a:lnTo>
                <a:lnTo>
                  <a:pt x="27" y="1053"/>
                </a:lnTo>
                <a:lnTo>
                  <a:pt x="27" y="1053"/>
                </a:lnTo>
                <a:lnTo>
                  <a:pt x="27" y="1065"/>
                </a:lnTo>
                <a:lnTo>
                  <a:pt x="28" y="1082"/>
                </a:lnTo>
                <a:lnTo>
                  <a:pt x="32" y="1123"/>
                </a:lnTo>
                <a:lnTo>
                  <a:pt x="39" y="1178"/>
                </a:lnTo>
                <a:lnTo>
                  <a:pt x="35" y="1185"/>
                </a:lnTo>
                <a:lnTo>
                  <a:pt x="35" y="1185"/>
                </a:lnTo>
                <a:lnTo>
                  <a:pt x="41" y="1212"/>
                </a:lnTo>
                <a:lnTo>
                  <a:pt x="45" y="1230"/>
                </a:lnTo>
                <a:lnTo>
                  <a:pt x="46" y="1237"/>
                </a:lnTo>
                <a:lnTo>
                  <a:pt x="46" y="1237"/>
                </a:lnTo>
                <a:lnTo>
                  <a:pt x="44" y="1242"/>
                </a:lnTo>
                <a:lnTo>
                  <a:pt x="39" y="1253"/>
                </a:lnTo>
                <a:lnTo>
                  <a:pt x="34" y="1269"/>
                </a:lnTo>
                <a:lnTo>
                  <a:pt x="32" y="1286"/>
                </a:lnTo>
                <a:lnTo>
                  <a:pt x="32" y="1286"/>
                </a:lnTo>
                <a:lnTo>
                  <a:pt x="29" y="1301"/>
                </a:lnTo>
                <a:lnTo>
                  <a:pt x="27" y="1310"/>
                </a:lnTo>
                <a:lnTo>
                  <a:pt x="27" y="1315"/>
                </a:lnTo>
                <a:lnTo>
                  <a:pt x="28" y="1318"/>
                </a:lnTo>
                <a:lnTo>
                  <a:pt x="29" y="1320"/>
                </a:lnTo>
                <a:lnTo>
                  <a:pt x="29" y="1320"/>
                </a:lnTo>
                <a:lnTo>
                  <a:pt x="33" y="1322"/>
                </a:lnTo>
                <a:lnTo>
                  <a:pt x="41" y="1326"/>
                </a:lnTo>
                <a:lnTo>
                  <a:pt x="66" y="1331"/>
                </a:lnTo>
                <a:lnTo>
                  <a:pt x="91" y="1335"/>
                </a:lnTo>
                <a:lnTo>
                  <a:pt x="103" y="1335"/>
                </a:lnTo>
                <a:lnTo>
                  <a:pt x="112" y="1335"/>
                </a:lnTo>
                <a:lnTo>
                  <a:pt x="112" y="1335"/>
                </a:lnTo>
                <a:lnTo>
                  <a:pt x="120" y="1335"/>
                </a:lnTo>
                <a:lnTo>
                  <a:pt x="130" y="1336"/>
                </a:lnTo>
                <a:lnTo>
                  <a:pt x="152" y="1337"/>
                </a:lnTo>
                <a:lnTo>
                  <a:pt x="163" y="1337"/>
                </a:lnTo>
                <a:lnTo>
                  <a:pt x="173" y="1336"/>
                </a:lnTo>
                <a:lnTo>
                  <a:pt x="179" y="1333"/>
                </a:lnTo>
                <a:lnTo>
                  <a:pt x="181" y="1332"/>
                </a:lnTo>
                <a:lnTo>
                  <a:pt x="182" y="1330"/>
                </a:lnTo>
                <a:lnTo>
                  <a:pt x="182" y="1330"/>
                </a:lnTo>
                <a:lnTo>
                  <a:pt x="184" y="1319"/>
                </a:lnTo>
                <a:lnTo>
                  <a:pt x="182" y="1310"/>
                </a:lnTo>
                <a:lnTo>
                  <a:pt x="179" y="1302"/>
                </a:lnTo>
                <a:lnTo>
                  <a:pt x="174" y="1296"/>
                </a:lnTo>
                <a:lnTo>
                  <a:pt x="174" y="1296"/>
                </a:lnTo>
                <a:lnTo>
                  <a:pt x="168" y="1291"/>
                </a:lnTo>
                <a:lnTo>
                  <a:pt x="162" y="1288"/>
                </a:lnTo>
                <a:lnTo>
                  <a:pt x="156" y="1285"/>
                </a:lnTo>
                <a:lnTo>
                  <a:pt x="150" y="1278"/>
                </a:lnTo>
                <a:lnTo>
                  <a:pt x="150" y="1278"/>
                </a:lnTo>
                <a:lnTo>
                  <a:pt x="139" y="1262"/>
                </a:lnTo>
                <a:lnTo>
                  <a:pt x="133" y="1251"/>
                </a:lnTo>
                <a:lnTo>
                  <a:pt x="133" y="1251"/>
                </a:lnTo>
                <a:lnTo>
                  <a:pt x="123" y="1228"/>
                </a:lnTo>
                <a:lnTo>
                  <a:pt x="118" y="1212"/>
                </a:lnTo>
                <a:lnTo>
                  <a:pt x="118" y="1212"/>
                </a:lnTo>
                <a:lnTo>
                  <a:pt x="114" y="1201"/>
                </a:lnTo>
                <a:lnTo>
                  <a:pt x="109" y="1185"/>
                </a:lnTo>
                <a:lnTo>
                  <a:pt x="109" y="1185"/>
                </a:lnTo>
                <a:lnTo>
                  <a:pt x="107" y="1175"/>
                </a:lnTo>
                <a:lnTo>
                  <a:pt x="106" y="1173"/>
                </a:lnTo>
                <a:lnTo>
                  <a:pt x="106" y="1173"/>
                </a:lnTo>
                <a:lnTo>
                  <a:pt x="107" y="1148"/>
                </a:lnTo>
                <a:lnTo>
                  <a:pt x="108" y="1123"/>
                </a:lnTo>
                <a:lnTo>
                  <a:pt x="108" y="1123"/>
                </a:lnTo>
                <a:lnTo>
                  <a:pt x="111" y="1087"/>
                </a:lnTo>
                <a:lnTo>
                  <a:pt x="113" y="1059"/>
                </a:lnTo>
                <a:lnTo>
                  <a:pt x="116" y="1039"/>
                </a:lnTo>
                <a:lnTo>
                  <a:pt x="116" y="1039"/>
                </a:lnTo>
                <a:lnTo>
                  <a:pt x="126" y="1002"/>
                </a:lnTo>
                <a:lnTo>
                  <a:pt x="135" y="974"/>
                </a:lnTo>
                <a:lnTo>
                  <a:pt x="135" y="974"/>
                </a:lnTo>
                <a:lnTo>
                  <a:pt x="163" y="976"/>
                </a:lnTo>
                <a:lnTo>
                  <a:pt x="184" y="976"/>
                </a:lnTo>
                <a:lnTo>
                  <a:pt x="191" y="976"/>
                </a:lnTo>
                <a:lnTo>
                  <a:pt x="196" y="974"/>
                </a:lnTo>
                <a:lnTo>
                  <a:pt x="196" y="974"/>
                </a:lnTo>
                <a:lnTo>
                  <a:pt x="197" y="971"/>
                </a:lnTo>
                <a:lnTo>
                  <a:pt x="199" y="969"/>
                </a:lnTo>
                <a:lnTo>
                  <a:pt x="201" y="962"/>
                </a:lnTo>
                <a:lnTo>
                  <a:pt x="201" y="954"/>
                </a:lnTo>
                <a:lnTo>
                  <a:pt x="201" y="954"/>
                </a:lnTo>
                <a:lnTo>
                  <a:pt x="207" y="945"/>
                </a:lnTo>
                <a:lnTo>
                  <a:pt x="213" y="931"/>
                </a:lnTo>
                <a:lnTo>
                  <a:pt x="213" y="931"/>
                </a:lnTo>
                <a:lnTo>
                  <a:pt x="221" y="885"/>
                </a:lnTo>
                <a:lnTo>
                  <a:pt x="226" y="857"/>
                </a:lnTo>
                <a:lnTo>
                  <a:pt x="228" y="844"/>
                </a:lnTo>
                <a:lnTo>
                  <a:pt x="228" y="844"/>
                </a:lnTo>
                <a:lnTo>
                  <a:pt x="260" y="879"/>
                </a:lnTo>
                <a:lnTo>
                  <a:pt x="294" y="914"/>
                </a:lnTo>
                <a:lnTo>
                  <a:pt x="301" y="917"/>
                </a:lnTo>
                <a:lnTo>
                  <a:pt x="301" y="917"/>
                </a:lnTo>
                <a:lnTo>
                  <a:pt x="303" y="917"/>
                </a:lnTo>
                <a:lnTo>
                  <a:pt x="303" y="919"/>
                </a:lnTo>
                <a:lnTo>
                  <a:pt x="300" y="924"/>
                </a:lnTo>
                <a:lnTo>
                  <a:pt x="295" y="934"/>
                </a:lnTo>
                <a:lnTo>
                  <a:pt x="295" y="934"/>
                </a:lnTo>
                <a:lnTo>
                  <a:pt x="292" y="941"/>
                </a:lnTo>
                <a:lnTo>
                  <a:pt x="287" y="950"/>
                </a:lnTo>
                <a:lnTo>
                  <a:pt x="281" y="969"/>
                </a:lnTo>
                <a:lnTo>
                  <a:pt x="275" y="987"/>
                </a:lnTo>
                <a:lnTo>
                  <a:pt x="271" y="996"/>
                </a:lnTo>
                <a:lnTo>
                  <a:pt x="271" y="996"/>
                </a:lnTo>
                <a:lnTo>
                  <a:pt x="261" y="1016"/>
                </a:lnTo>
                <a:lnTo>
                  <a:pt x="261" y="1016"/>
                </a:lnTo>
                <a:lnTo>
                  <a:pt x="250" y="1027"/>
                </a:lnTo>
                <a:lnTo>
                  <a:pt x="242" y="1038"/>
                </a:lnTo>
                <a:lnTo>
                  <a:pt x="233" y="1048"/>
                </a:lnTo>
                <a:lnTo>
                  <a:pt x="233" y="1048"/>
                </a:lnTo>
                <a:lnTo>
                  <a:pt x="231" y="1052"/>
                </a:lnTo>
                <a:lnTo>
                  <a:pt x="228" y="1054"/>
                </a:lnTo>
                <a:lnTo>
                  <a:pt x="222" y="1056"/>
                </a:lnTo>
                <a:lnTo>
                  <a:pt x="213" y="1062"/>
                </a:lnTo>
                <a:lnTo>
                  <a:pt x="205" y="1069"/>
                </a:lnTo>
                <a:lnTo>
                  <a:pt x="197" y="1076"/>
                </a:lnTo>
                <a:lnTo>
                  <a:pt x="197" y="1076"/>
                </a:lnTo>
                <a:lnTo>
                  <a:pt x="188" y="1084"/>
                </a:lnTo>
                <a:lnTo>
                  <a:pt x="182" y="1093"/>
                </a:lnTo>
                <a:lnTo>
                  <a:pt x="179" y="1099"/>
                </a:lnTo>
                <a:lnTo>
                  <a:pt x="177" y="1105"/>
                </a:lnTo>
                <a:lnTo>
                  <a:pt x="177" y="1111"/>
                </a:lnTo>
                <a:lnTo>
                  <a:pt x="179" y="1116"/>
                </a:lnTo>
                <a:lnTo>
                  <a:pt x="181" y="1121"/>
                </a:lnTo>
                <a:lnTo>
                  <a:pt x="185" y="1126"/>
                </a:lnTo>
                <a:lnTo>
                  <a:pt x="185" y="1126"/>
                </a:lnTo>
                <a:lnTo>
                  <a:pt x="196" y="1138"/>
                </a:lnTo>
                <a:lnTo>
                  <a:pt x="209" y="1150"/>
                </a:lnTo>
                <a:lnTo>
                  <a:pt x="220" y="1162"/>
                </a:lnTo>
                <a:lnTo>
                  <a:pt x="224" y="1166"/>
                </a:lnTo>
                <a:lnTo>
                  <a:pt x="225" y="1168"/>
                </a:lnTo>
                <a:lnTo>
                  <a:pt x="225" y="1168"/>
                </a:lnTo>
                <a:lnTo>
                  <a:pt x="227" y="1177"/>
                </a:lnTo>
                <a:lnTo>
                  <a:pt x="237" y="1192"/>
                </a:lnTo>
                <a:lnTo>
                  <a:pt x="243" y="1202"/>
                </a:lnTo>
                <a:lnTo>
                  <a:pt x="249" y="1212"/>
                </a:lnTo>
                <a:lnTo>
                  <a:pt x="258" y="1220"/>
                </a:lnTo>
                <a:lnTo>
                  <a:pt x="266" y="1228"/>
                </a:lnTo>
                <a:lnTo>
                  <a:pt x="266" y="1228"/>
                </a:lnTo>
                <a:lnTo>
                  <a:pt x="283" y="1239"/>
                </a:lnTo>
                <a:lnTo>
                  <a:pt x="292" y="1244"/>
                </a:lnTo>
                <a:lnTo>
                  <a:pt x="299" y="1246"/>
                </a:lnTo>
                <a:lnTo>
                  <a:pt x="306" y="1247"/>
                </a:lnTo>
                <a:lnTo>
                  <a:pt x="313" y="1247"/>
                </a:lnTo>
                <a:lnTo>
                  <a:pt x="318" y="1245"/>
                </a:lnTo>
                <a:lnTo>
                  <a:pt x="322" y="1240"/>
                </a:lnTo>
                <a:lnTo>
                  <a:pt x="322" y="1240"/>
                </a:lnTo>
                <a:lnTo>
                  <a:pt x="327" y="1228"/>
                </a:lnTo>
                <a:lnTo>
                  <a:pt x="329" y="1217"/>
                </a:lnTo>
                <a:lnTo>
                  <a:pt x="330" y="1206"/>
                </a:lnTo>
                <a:lnTo>
                  <a:pt x="329" y="1196"/>
                </a:lnTo>
                <a:lnTo>
                  <a:pt x="329" y="1196"/>
                </a:lnTo>
                <a:lnTo>
                  <a:pt x="324" y="1183"/>
                </a:lnTo>
                <a:lnTo>
                  <a:pt x="318" y="1167"/>
                </a:lnTo>
                <a:lnTo>
                  <a:pt x="312" y="1150"/>
                </a:lnTo>
                <a:lnTo>
                  <a:pt x="310" y="1141"/>
                </a:lnTo>
                <a:lnTo>
                  <a:pt x="309" y="1134"/>
                </a:lnTo>
                <a:lnTo>
                  <a:pt x="309" y="1134"/>
                </a:lnTo>
                <a:lnTo>
                  <a:pt x="307" y="1122"/>
                </a:lnTo>
                <a:lnTo>
                  <a:pt x="307" y="1115"/>
                </a:lnTo>
                <a:lnTo>
                  <a:pt x="309" y="1107"/>
                </a:lnTo>
                <a:lnTo>
                  <a:pt x="309" y="1107"/>
                </a:lnTo>
                <a:lnTo>
                  <a:pt x="307" y="1101"/>
                </a:lnTo>
                <a:lnTo>
                  <a:pt x="303" y="1090"/>
                </a:lnTo>
                <a:lnTo>
                  <a:pt x="298" y="1076"/>
                </a:lnTo>
                <a:lnTo>
                  <a:pt x="298" y="1076"/>
                </a:lnTo>
                <a:lnTo>
                  <a:pt x="310" y="1059"/>
                </a:lnTo>
                <a:lnTo>
                  <a:pt x="323" y="1039"/>
                </a:lnTo>
                <a:lnTo>
                  <a:pt x="323" y="1039"/>
                </a:lnTo>
                <a:lnTo>
                  <a:pt x="367" y="979"/>
                </a:lnTo>
                <a:lnTo>
                  <a:pt x="422" y="903"/>
                </a:lnTo>
                <a:lnTo>
                  <a:pt x="422" y="903"/>
                </a:lnTo>
                <a:lnTo>
                  <a:pt x="431" y="889"/>
                </a:lnTo>
                <a:lnTo>
                  <a:pt x="439" y="879"/>
                </a:lnTo>
                <a:lnTo>
                  <a:pt x="443" y="874"/>
                </a:lnTo>
                <a:lnTo>
                  <a:pt x="445" y="872"/>
                </a:lnTo>
                <a:lnTo>
                  <a:pt x="445" y="871"/>
                </a:lnTo>
                <a:lnTo>
                  <a:pt x="445" y="871"/>
                </a:lnTo>
                <a:lnTo>
                  <a:pt x="408" y="783"/>
                </a:lnTo>
                <a:lnTo>
                  <a:pt x="408" y="783"/>
                </a:lnTo>
                <a:lnTo>
                  <a:pt x="392" y="742"/>
                </a:lnTo>
                <a:lnTo>
                  <a:pt x="381" y="716"/>
                </a:lnTo>
                <a:lnTo>
                  <a:pt x="375" y="707"/>
                </a:lnTo>
                <a:lnTo>
                  <a:pt x="372" y="702"/>
                </a:lnTo>
                <a:lnTo>
                  <a:pt x="372" y="702"/>
                </a:lnTo>
                <a:lnTo>
                  <a:pt x="366" y="696"/>
                </a:lnTo>
                <a:lnTo>
                  <a:pt x="358" y="690"/>
                </a:lnTo>
                <a:lnTo>
                  <a:pt x="352" y="681"/>
                </a:lnTo>
                <a:lnTo>
                  <a:pt x="346" y="673"/>
                </a:lnTo>
                <a:lnTo>
                  <a:pt x="346" y="673"/>
                </a:lnTo>
                <a:lnTo>
                  <a:pt x="328" y="645"/>
                </a:lnTo>
                <a:lnTo>
                  <a:pt x="320" y="631"/>
                </a:lnTo>
                <a:lnTo>
                  <a:pt x="315" y="624"/>
                </a:lnTo>
                <a:lnTo>
                  <a:pt x="315" y="624"/>
                </a:lnTo>
                <a:lnTo>
                  <a:pt x="305" y="618"/>
                </a:lnTo>
                <a:lnTo>
                  <a:pt x="301" y="615"/>
                </a:lnTo>
                <a:lnTo>
                  <a:pt x="299" y="612"/>
                </a:lnTo>
                <a:lnTo>
                  <a:pt x="299" y="612"/>
                </a:lnTo>
                <a:lnTo>
                  <a:pt x="295" y="601"/>
                </a:lnTo>
                <a:lnTo>
                  <a:pt x="294" y="595"/>
                </a:lnTo>
                <a:lnTo>
                  <a:pt x="295" y="591"/>
                </a:lnTo>
                <a:lnTo>
                  <a:pt x="295" y="591"/>
                </a:lnTo>
                <a:lnTo>
                  <a:pt x="296" y="592"/>
                </a:lnTo>
                <a:lnTo>
                  <a:pt x="300" y="594"/>
                </a:lnTo>
                <a:lnTo>
                  <a:pt x="301" y="594"/>
                </a:lnTo>
                <a:lnTo>
                  <a:pt x="303" y="594"/>
                </a:lnTo>
                <a:lnTo>
                  <a:pt x="304" y="591"/>
                </a:lnTo>
                <a:lnTo>
                  <a:pt x="304" y="589"/>
                </a:lnTo>
                <a:lnTo>
                  <a:pt x="304" y="589"/>
                </a:lnTo>
                <a:lnTo>
                  <a:pt x="306" y="583"/>
                </a:lnTo>
                <a:lnTo>
                  <a:pt x="307" y="579"/>
                </a:lnTo>
                <a:lnTo>
                  <a:pt x="310" y="578"/>
                </a:lnTo>
                <a:lnTo>
                  <a:pt x="312" y="574"/>
                </a:lnTo>
                <a:lnTo>
                  <a:pt x="312" y="574"/>
                </a:lnTo>
                <a:lnTo>
                  <a:pt x="313" y="558"/>
                </a:lnTo>
                <a:lnTo>
                  <a:pt x="315" y="541"/>
                </a:lnTo>
                <a:lnTo>
                  <a:pt x="315" y="541"/>
                </a:lnTo>
                <a:lnTo>
                  <a:pt x="313" y="521"/>
                </a:lnTo>
                <a:lnTo>
                  <a:pt x="346" y="524"/>
                </a:lnTo>
                <a:lnTo>
                  <a:pt x="346" y="524"/>
                </a:lnTo>
                <a:lnTo>
                  <a:pt x="354" y="532"/>
                </a:lnTo>
                <a:lnTo>
                  <a:pt x="374" y="551"/>
                </a:lnTo>
                <a:lnTo>
                  <a:pt x="374" y="551"/>
                </a:lnTo>
                <a:lnTo>
                  <a:pt x="381" y="556"/>
                </a:lnTo>
                <a:lnTo>
                  <a:pt x="389" y="562"/>
                </a:lnTo>
                <a:lnTo>
                  <a:pt x="406" y="569"/>
                </a:lnTo>
                <a:lnTo>
                  <a:pt x="419" y="574"/>
                </a:lnTo>
                <a:lnTo>
                  <a:pt x="424" y="574"/>
                </a:lnTo>
                <a:lnTo>
                  <a:pt x="428" y="574"/>
                </a:lnTo>
                <a:lnTo>
                  <a:pt x="428" y="574"/>
                </a:lnTo>
                <a:lnTo>
                  <a:pt x="429" y="572"/>
                </a:lnTo>
                <a:lnTo>
                  <a:pt x="430" y="569"/>
                </a:lnTo>
                <a:lnTo>
                  <a:pt x="430" y="564"/>
                </a:lnTo>
                <a:lnTo>
                  <a:pt x="429" y="557"/>
                </a:lnTo>
                <a:lnTo>
                  <a:pt x="429" y="557"/>
                </a:lnTo>
                <a:lnTo>
                  <a:pt x="437" y="561"/>
                </a:lnTo>
                <a:lnTo>
                  <a:pt x="446" y="562"/>
                </a:lnTo>
                <a:lnTo>
                  <a:pt x="450" y="563"/>
                </a:lnTo>
                <a:lnTo>
                  <a:pt x="452" y="562"/>
                </a:lnTo>
                <a:lnTo>
                  <a:pt x="452" y="562"/>
                </a:lnTo>
                <a:lnTo>
                  <a:pt x="454" y="561"/>
                </a:lnTo>
                <a:lnTo>
                  <a:pt x="456" y="558"/>
                </a:lnTo>
                <a:lnTo>
                  <a:pt x="456" y="553"/>
                </a:lnTo>
                <a:lnTo>
                  <a:pt x="454" y="549"/>
                </a:lnTo>
                <a:lnTo>
                  <a:pt x="453" y="546"/>
                </a:lnTo>
                <a:lnTo>
                  <a:pt x="453" y="546"/>
                </a:lnTo>
                <a:lnTo>
                  <a:pt x="454" y="546"/>
                </a:lnTo>
                <a:lnTo>
                  <a:pt x="459" y="545"/>
                </a:lnTo>
                <a:lnTo>
                  <a:pt x="463" y="543"/>
                </a:lnTo>
                <a:lnTo>
                  <a:pt x="465" y="541"/>
                </a:lnTo>
                <a:lnTo>
                  <a:pt x="465" y="540"/>
                </a:lnTo>
                <a:lnTo>
                  <a:pt x="465" y="540"/>
                </a:lnTo>
                <a:lnTo>
                  <a:pt x="467" y="538"/>
                </a:lnTo>
                <a:lnTo>
                  <a:pt x="465" y="534"/>
                </a:lnTo>
                <a:lnTo>
                  <a:pt x="463" y="529"/>
                </a:lnTo>
                <a:lnTo>
                  <a:pt x="458" y="522"/>
                </a:lnTo>
                <a:lnTo>
                  <a:pt x="458" y="522"/>
                </a:lnTo>
                <a:lnTo>
                  <a:pt x="460" y="522"/>
                </a:lnTo>
                <a:lnTo>
                  <a:pt x="464" y="523"/>
                </a:lnTo>
                <a:lnTo>
                  <a:pt x="465" y="522"/>
                </a:lnTo>
                <a:lnTo>
                  <a:pt x="468" y="522"/>
                </a:lnTo>
                <a:lnTo>
                  <a:pt x="468" y="519"/>
                </a:lnTo>
                <a:lnTo>
                  <a:pt x="467" y="517"/>
                </a:lnTo>
                <a:lnTo>
                  <a:pt x="467" y="517"/>
                </a:lnTo>
                <a:lnTo>
                  <a:pt x="464" y="513"/>
                </a:lnTo>
                <a:lnTo>
                  <a:pt x="460" y="510"/>
                </a:lnTo>
                <a:lnTo>
                  <a:pt x="450" y="501"/>
                </a:lnTo>
                <a:lnTo>
                  <a:pt x="435" y="493"/>
                </a:lnTo>
                <a:lnTo>
                  <a:pt x="435" y="493"/>
                </a:lnTo>
                <a:lnTo>
                  <a:pt x="440" y="493"/>
                </a:lnTo>
                <a:lnTo>
                  <a:pt x="443" y="490"/>
                </a:lnTo>
                <a:lnTo>
                  <a:pt x="443" y="488"/>
                </a:lnTo>
                <a:lnTo>
                  <a:pt x="445" y="485"/>
                </a:lnTo>
                <a:lnTo>
                  <a:pt x="445" y="485"/>
                </a:lnTo>
                <a:lnTo>
                  <a:pt x="443" y="482"/>
                </a:lnTo>
                <a:lnTo>
                  <a:pt x="443" y="481"/>
                </a:lnTo>
                <a:lnTo>
                  <a:pt x="441" y="481"/>
                </a:lnTo>
                <a:lnTo>
                  <a:pt x="423" y="481"/>
                </a:lnTo>
                <a:lnTo>
                  <a:pt x="423" y="481"/>
                </a:lnTo>
                <a:lnTo>
                  <a:pt x="403" y="481"/>
                </a:lnTo>
                <a:lnTo>
                  <a:pt x="388" y="481"/>
                </a:lnTo>
                <a:lnTo>
                  <a:pt x="388" y="481"/>
                </a:lnTo>
                <a:lnTo>
                  <a:pt x="368" y="481"/>
                </a:lnTo>
                <a:lnTo>
                  <a:pt x="340" y="477"/>
                </a:lnTo>
                <a:lnTo>
                  <a:pt x="301" y="473"/>
                </a:lnTo>
                <a:lnTo>
                  <a:pt x="301" y="473"/>
                </a:lnTo>
                <a:lnTo>
                  <a:pt x="300" y="468"/>
                </a:lnTo>
                <a:lnTo>
                  <a:pt x="299" y="456"/>
                </a:lnTo>
                <a:lnTo>
                  <a:pt x="299" y="440"/>
                </a:lnTo>
                <a:lnTo>
                  <a:pt x="300" y="432"/>
                </a:lnTo>
                <a:lnTo>
                  <a:pt x="301" y="423"/>
                </a:lnTo>
                <a:lnTo>
                  <a:pt x="301" y="423"/>
                </a:lnTo>
                <a:lnTo>
                  <a:pt x="307" y="410"/>
                </a:lnTo>
                <a:lnTo>
                  <a:pt x="311" y="400"/>
                </a:lnTo>
                <a:lnTo>
                  <a:pt x="315" y="393"/>
                </a:lnTo>
                <a:lnTo>
                  <a:pt x="316" y="385"/>
                </a:lnTo>
                <a:lnTo>
                  <a:pt x="316" y="385"/>
                </a:lnTo>
                <a:lnTo>
                  <a:pt x="316" y="370"/>
                </a:lnTo>
                <a:lnTo>
                  <a:pt x="313" y="349"/>
                </a:lnTo>
                <a:lnTo>
                  <a:pt x="310" y="330"/>
                </a:lnTo>
                <a:lnTo>
                  <a:pt x="307" y="321"/>
                </a:lnTo>
                <a:lnTo>
                  <a:pt x="304" y="315"/>
                </a:lnTo>
                <a:lnTo>
                  <a:pt x="304" y="315"/>
                </a:lnTo>
                <a:lnTo>
                  <a:pt x="300" y="311"/>
                </a:lnTo>
                <a:lnTo>
                  <a:pt x="295" y="306"/>
                </a:lnTo>
                <a:lnTo>
                  <a:pt x="283" y="297"/>
                </a:lnTo>
                <a:lnTo>
                  <a:pt x="266" y="289"/>
                </a:lnTo>
                <a:lnTo>
                  <a:pt x="266" y="289"/>
                </a:lnTo>
                <a:lnTo>
                  <a:pt x="243" y="276"/>
                </a:lnTo>
                <a:lnTo>
                  <a:pt x="245" y="264"/>
                </a:lnTo>
                <a:lnTo>
                  <a:pt x="245" y="264"/>
                </a:lnTo>
                <a:lnTo>
                  <a:pt x="249" y="264"/>
                </a:lnTo>
                <a:lnTo>
                  <a:pt x="259" y="263"/>
                </a:lnTo>
                <a:lnTo>
                  <a:pt x="269" y="261"/>
                </a:lnTo>
                <a:lnTo>
                  <a:pt x="273" y="258"/>
                </a:lnTo>
                <a:lnTo>
                  <a:pt x="276" y="256"/>
                </a:lnTo>
                <a:lnTo>
                  <a:pt x="276" y="256"/>
                </a:lnTo>
                <a:lnTo>
                  <a:pt x="279" y="247"/>
                </a:lnTo>
                <a:lnTo>
                  <a:pt x="283" y="238"/>
                </a:lnTo>
                <a:lnTo>
                  <a:pt x="287" y="225"/>
                </a:lnTo>
                <a:lnTo>
                  <a:pt x="287" y="225"/>
                </a:lnTo>
                <a:lnTo>
                  <a:pt x="289" y="223"/>
                </a:lnTo>
                <a:lnTo>
                  <a:pt x="294" y="219"/>
                </a:lnTo>
                <a:lnTo>
                  <a:pt x="296" y="216"/>
                </a:lnTo>
                <a:lnTo>
                  <a:pt x="299" y="211"/>
                </a:lnTo>
                <a:lnTo>
                  <a:pt x="300" y="205"/>
                </a:lnTo>
                <a:lnTo>
                  <a:pt x="300" y="196"/>
                </a:lnTo>
                <a:lnTo>
                  <a:pt x="300" y="196"/>
                </a:lnTo>
                <a:lnTo>
                  <a:pt x="301" y="129"/>
                </a:lnTo>
                <a:lnTo>
                  <a:pt x="301" y="129"/>
                </a:lnTo>
                <a:lnTo>
                  <a:pt x="304" y="128"/>
                </a:lnTo>
                <a:lnTo>
                  <a:pt x="307" y="127"/>
                </a:lnTo>
                <a:lnTo>
                  <a:pt x="312" y="127"/>
                </a:lnTo>
                <a:lnTo>
                  <a:pt x="310" y="111"/>
                </a:lnTo>
                <a:lnTo>
                  <a:pt x="317" y="110"/>
                </a:lnTo>
                <a:lnTo>
                  <a:pt x="303" y="87"/>
                </a:lnTo>
                <a:lnTo>
                  <a:pt x="310" y="86"/>
                </a:lnTo>
                <a:lnTo>
                  <a:pt x="310" y="86"/>
                </a:lnTo>
                <a:lnTo>
                  <a:pt x="304" y="74"/>
                </a:lnTo>
                <a:lnTo>
                  <a:pt x="296" y="63"/>
                </a:lnTo>
                <a:lnTo>
                  <a:pt x="287" y="51"/>
                </a:lnTo>
                <a:lnTo>
                  <a:pt x="287" y="51"/>
                </a:lnTo>
                <a:lnTo>
                  <a:pt x="271" y="34"/>
                </a:lnTo>
                <a:lnTo>
                  <a:pt x="264" y="26"/>
                </a:lnTo>
                <a:lnTo>
                  <a:pt x="252" y="18"/>
                </a:lnTo>
                <a:lnTo>
                  <a:pt x="252" y="18"/>
                </a:lnTo>
                <a:lnTo>
                  <a:pt x="239" y="10"/>
                </a:lnTo>
                <a:lnTo>
                  <a:pt x="228" y="4"/>
                </a:lnTo>
                <a:lnTo>
                  <a:pt x="224" y="2"/>
                </a:lnTo>
                <a:lnTo>
                  <a:pt x="218" y="1"/>
                </a:lnTo>
                <a:lnTo>
                  <a:pt x="210" y="0"/>
                </a:lnTo>
                <a:lnTo>
                  <a:pt x="203" y="0"/>
                </a:lnTo>
                <a:lnTo>
                  <a:pt x="203" y="0"/>
                </a:lnTo>
                <a:lnTo>
                  <a:pt x="188" y="2"/>
                </a:lnTo>
                <a:lnTo>
                  <a:pt x="179" y="4"/>
                </a:lnTo>
                <a:lnTo>
                  <a:pt x="169" y="7"/>
                </a:lnTo>
                <a:lnTo>
                  <a:pt x="169" y="7"/>
                </a:lnTo>
                <a:lnTo>
                  <a:pt x="159" y="8"/>
                </a:lnTo>
                <a:lnTo>
                  <a:pt x="147" y="10"/>
                </a:lnTo>
                <a:lnTo>
                  <a:pt x="135" y="15"/>
                </a:lnTo>
                <a:lnTo>
                  <a:pt x="122" y="21"/>
                </a:lnTo>
                <a:lnTo>
                  <a:pt x="114" y="25"/>
                </a:lnTo>
                <a:lnTo>
                  <a:pt x="108" y="30"/>
                </a:lnTo>
                <a:lnTo>
                  <a:pt x="103" y="36"/>
                </a:lnTo>
                <a:lnTo>
                  <a:pt x="99" y="42"/>
                </a:lnTo>
                <a:lnTo>
                  <a:pt x="96" y="49"/>
                </a:lnTo>
                <a:lnTo>
                  <a:pt x="94" y="58"/>
                </a:lnTo>
                <a:lnTo>
                  <a:pt x="94" y="58"/>
                </a:lnTo>
                <a:lnTo>
                  <a:pt x="89" y="89"/>
                </a:lnTo>
                <a:lnTo>
                  <a:pt x="85" y="114"/>
                </a:lnTo>
                <a:lnTo>
                  <a:pt x="85" y="132"/>
                </a:lnTo>
                <a:lnTo>
                  <a:pt x="85" y="137"/>
                </a:lnTo>
                <a:lnTo>
                  <a:pt x="85" y="139"/>
                </a:lnTo>
                <a:lnTo>
                  <a:pt x="85" y="139"/>
                </a:lnTo>
                <a:lnTo>
                  <a:pt x="89" y="146"/>
                </a:lnTo>
                <a:lnTo>
                  <a:pt x="94" y="159"/>
                </a:lnTo>
                <a:lnTo>
                  <a:pt x="101" y="176"/>
                </a:lnTo>
                <a:lnTo>
                  <a:pt x="101" y="1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8">
            <a:extLst>
              <a:ext uri="{FF2B5EF4-FFF2-40B4-BE49-F238E27FC236}">
                <a16:creationId xmlns:a16="http://schemas.microsoft.com/office/drawing/2014/main" id="{190F6D5E-8EEE-4CB9-9DA1-0006E1920731}"/>
              </a:ext>
            </a:extLst>
          </p:cNvPr>
          <p:cNvSpPr>
            <a:spLocks noEditPoints="1"/>
          </p:cNvSpPr>
          <p:nvPr/>
        </p:nvSpPr>
        <p:spPr bwMode="auto">
          <a:xfrm>
            <a:off x="4458689" y="1024943"/>
            <a:ext cx="815055" cy="1392594"/>
          </a:xfrm>
          <a:custGeom>
            <a:avLst/>
            <a:gdLst>
              <a:gd name="T0" fmla="*/ 192 w 652"/>
              <a:gd name="T1" fmla="*/ 902 h 1114"/>
              <a:gd name="T2" fmla="*/ 197 w 652"/>
              <a:gd name="T3" fmla="*/ 990 h 1114"/>
              <a:gd name="T4" fmla="*/ 176 w 652"/>
              <a:gd name="T5" fmla="*/ 1006 h 1114"/>
              <a:gd name="T6" fmla="*/ 162 w 652"/>
              <a:gd name="T7" fmla="*/ 1086 h 1114"/>
              <a:gd name="T8" fmla="*/ 177 w 652"/>
              <a:gd name="T9" fmla="*/ 1107 h 1114"/>
              <a:gd name="T10" fmla="*/ 243 w 652"/>
              <a:gd name="T11" fmla="*/ 1112 h 1114"/>
              <a:gd name="T12" fmla="*/ 407 w 652"/>
              <a:gd name="T13" fmla="*/ 1109 h 1114"/>
              <a:gd name="T14" fmla="*/ 421 w 652"/>
              <a:gd name="T15" fmla="*/ 1085 h 1114"/>
              <a:gd name="T16" fmla="*/ 453 w 652"/>
              <a:gd name="T17" fmla="*/ 1023 h 1114"/>
              <a:gd name="T18" fmla="*/ 485 w 652"/>
              <a:gd name="T19" fmla="*/ 977 h 1114"/>
              <a:gd name="T20" fmla="*/ 460 w 652"/>
              <a:gd name="T21" fmla="*/ 840 h 1114"/>
              <a:gd name="T22" fmla="*/ 457 w 652"/>
              <a:gd name="T23" fmla="*/ 807 h 1114"/>
              <a:gd name="T24" fmla="*/ 436 w 652"/>
              <a:gd name="T25" fmla="*/ 763 h 1114"/>
              <a:gd name="T26" fmla="*/ 414 w 652"/>
              <a:gd name="T27" fmla="*/ 682 h 1114"/>
              <a:gd name="T28" fmla="*/ 421 w 652"/>
              <a:gd name="T29" fmla="*/ 558 h 1114"/>
              <a:gd name="T30" fmla="*/ 469 w 652"/>
              <a:gd name="T31" fmla="*/ 585 h 1114"/>
              <a:gd name="T32" fmla="*/ 500 w 652"/>
              <a:gd name="T33" fmla="*/ 588 h 1114"/>
              <a:gd name="T34" fmla="*/ 582 w 652"/>
              <a:gd name="T35" fmla="*/ 784 h 1114"/>
              <a:gd name="T36" fmla="*/ 590 w 652"/>
              <a:gd name="T37" fmla="*/ 847 h 1114"/>
              <a:gd name="T38" fmla="*/ 600 w 652"/>
              <a:gd name="T39" fmla="*/ 903 h 1114"/>
              <a:gd name="T40" fmla="*/ 617 w 652"/>
              <a:gd name="T41" fmla="*/ 873 h 1114"/>
              <a:gd name="T42" fmla="*/ 625 w 652"/>
              <a:gd name="T43" fmla="*/ 902 h 1114"/>
              <a:gd name="T44" fmla="*/ 595 w 652"/>
              <a:gd name="T45" fmla="*/ 952 h 1114"/>
              <a:gd name="T46" fmla="*/ 630 w 652"/>
              <a:gd name="T47" fmla="*/ 931 h 1114"/>
              <a:gd name="T48" fmla="*/ 652 w 652"/>
              <a:gd name="T49" fmla="*/ 862 h 1114"/>
              <a:gd name="T50" fmla="*/ 602 w 652"/>
              <a:gd name="T51" fmla="*/ 677 h 1114"/>
              <a:gd name="T52" fmla="*/ 562 w 652"/>
              <a:gd name="T53" fmla="*/ 558 h 1114"/>
              <a:gd name="T54" fmla="*/ 570 w 652"/>
              <a:gd name="T55" fmla="*/ 530 h 1114"/>
              <a:gd name="T56" fmla="*/ 525 w 652"/>
              <a:gd name="T57" fmla="*/ 441 h 1114"/>
              <a:gd name="T58" fmla="*/ 498 w 652"/>
              <a:gd name="T59" fmla="*/ 353 h 1114"/>
              <a:gd name="T60" fmla="*/ 444 w 652"/>
              <a:gd name="T61" fmla="*/ 254 h 1114"/>
              <a:gd name="T62" fmla="*/ 460 w 652"/>
              <a:gd name="T63" fmla="*/ 123 h 1114"/>
              <a:gd name="T64" fmla="*/ 443 w 652"/>
              <a:gd name="T65" fmla="*/ 49 h 1114"/>
              <a:gd name="T66" fmla="*/ 369 w 652"/>
              <a:gd name="T67" fmla="*/ 2 h 1114"/>
              <a:gd name="T68" fmla="*/ 276 w 652"/>
              <a:gd name="T69" fmla="*/ 15 h 1114"/>
              <a:gd name="T70" fmla="*/ 239 w 652"/>
              <a:gd name="T71" fmla="*/ 73 h 1114"/>
              <a:gd name="T72" fmla="*/ 211 w 652"/>
              <a:gd name="T73" fmla="*/ 130 h 1114"/>
              <a:gd name="T74" fmla="*/ 197 w 652"/>
              <a:gd name="T75" fmla="*/ 157 h 1114"/>
              <a:gd name="T76" fmla="*/ 199 w 652"/>
              <a:gd name="T77" fmla="*/ 195 h 1114"/>
              <a:gd name="T78" fmla="*/ 202 w 652"/>
              <a:gd name="T79" fmla="*/ 243 h 1114"/>
              <a:gd name="T80" fmla="*/ 198 w 652"/>
              <a:gd name="T81" fmla="*/ 292 h 1114"/>
              <a:gd name="T82" fmla="*/ 135 w 652"/>
              <a:gd name="T83" fmla="*/ 338 h 1114"/>
              <a:gd name="T84" fmla="*/ 61 w 652"/>
              <a:gd name="T85" fmla="*/ 496 h 1114"/>
              <a:gd name="T86" fmla="*/ 15 w 652"/>
              <a:gd name="T87" fmla="*/ 566 h 1114"/>
              <a:gd name="T88" fmla="*/ 16 w 652"/>
              <a:gd name="T89" fmla="*/ 613 h 1114"/>
              <a:gd name="T90" fmla="*/ 4 w 652"/>
              <a:gd name="T91" fmla="*/ 760 h 1114"/>
              <a:gd name="T92" fmla="*/ 1 w 652"/>
              <a:gd name="T93" fmla="*/ 837 h 1114"/>
              <a:gd name="T94" fmla="*/ 2 w 652"/>
              <a:gd name="T95" fmla="*/ 949 h 1114"/>
              <a:gd name="T96" fmla="*/ 44 w 652"/>
              <a:gd name="T97" fmla="*/ 999 h 1114"/>
              <a:gd name="T98" fmla="*/ 63 w 652"/>
              <a:gd name="T99" fmla="*/ 994 h 1114"/>
              <a:gd name="T100" fmla="*/ 41 w 652"/>
              <a:gd name="T101" fmla="*/ 945 h 1114"/>
              <a:gd name="T102" fmla="*/ 42 w 652"/>
              <a:gd name="T103" fmla="*/ 891 h 1114"/>
              <a:gd name="T104" fmla="*/ 51 w 652"/>
              <a:gd name="T105" fmla="*/ 931 h 1114"/>
              <a:gd name="T106" fmla="*/ 63 w 652"/>
              <a:gd name="T107" fmla="*/ 950 h 1114"/>
              <a:gd name="T108" fmla="*/ 66 w 652"/>
              <a:gd name="T109" fmla="*/ 874 h 1114"/>
              <a:gd name="T110" fmla="*/ 51 w 652"/>
              <a:gd name="T111" fmla="*/ 826 h 1114"/>
              <a:gd name="T112" fmla="*/ 94 w 652"/>
              <a:gd name="T113" fmla="*/ 816 h 1114"/>
              <a:gd name="T114" fmla="*/ 154 w 652"/>
              <a:gd name="T115" fmla="*/ 891 h 1114"/>
              <a:gd name="T116" fmla="*/ 101 w 652"/>
              <a:gd name="T117" fmla="*/ 631 h 1114"/>
              <a:gd name="T118" fmla="*/ 108 w 652"/>
              <a:gd name="T119" fmla="*/ 654 h 1114"/>
              <a:gd name="T120" fmla="*/ 89 w 652"/>
              <a:gd name="T121" fmla="*/ 688 h 1114"/>
              <a:gd name="T122" fmla="*/ 75 w 652"/>
              <a:gd name="T123" fmla="*/ 69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2" h="1114">
                <a:moveTo>
                  <a:pt x="177" y="901"/>
                </a:moveTo>
                <a:lnTo>
                  <a:pt x="177" y="901"/>
                </a:lnTo>
                <a:lnTo>
                  <a:pt x="188" y="903"/>
                </a:lnTo>
                <a:lnTo>
                  <a:pt x="192" y="903"/>
                </a:lnTo>
                <a:lnTo>
                  <a:pt x="192" y="901"/>
                </a:lnTo>
                <a:lnTo>
                  <a:pt x="192" y="901"/>
                </a:lnTo>
                <a:lnTo>
                  <a:pt x="192" y="902"/>
                </a:lnTo>
                <a:lnTo>
                  <a:pt x="192" y="903"/>
                </a:lnTo>
                <a:lnTo>
                  <a:pt x="200" y="941"/>
                </a:lnTo>
                <a:lnTo>
                  <a:pt x="200" y="941"/>
                </a:lnTo>
                <a:lnTo>
                  <a:pt x="205" y="954"/>
                </a:lnTo>
                <a:lnTo>
                  <a:pt x="209" y="962"/>
                </a:lnTo>
                <a:lnTo>
                  <a:pt x="197" y="990"/>
                </a:lnTo>
                <a:lnTo>
                  <a:pt x="197" y="990"/>
                </a:lnTo>
                <a:lnTo>
                  <a:pt x="196" y="992"/>
                </a:lnTo>
                <a:lnTo>
                  <a:pt x="187" y="999"/>
                </a:lnTo>
                <a:lnTo>
                  <a:pt x="187" y="999"/>
                </a:lnTo>
                <a:lnTo>
                  <a:pt x="183" y="1001"/>
                </a:lnTo>
                <a:lnTo>
                  <a:pt x="182" y="1003"/>
                </a:lnTo>
                <a:lnTo>
                  <a:pt x="179" y="1004"/>
                </a:lnTo>
                <a:lnTo>
                  <a:pt x="176" y="1006"/>
                </a:lnTo>
                <a:lnTo>
                  <a:pt x="175" y="1010"/>
                </a:lnTo>
                <a:lnTo>
                  <a:pt x="171" y="1026"/>
                </a:lnTo>
                <a:lnTo>
                  <a:pt x="171" y="1026"/>
                </a:lnTo>
                <a:lnTo>
                  <a:pt x="164" y="1062"/>
                </a:lnTo>
                <a:lnTo>
                  <a:pt x="162" y="1075"/>
                </a:lnTo>
                <a:lnTo>
                  <a:pt x="162" y="1086"/>
                </a:lnTo>
                <a:lnTo>
                  <a:pt x="162" y="1086"/>
                </a:lnTo>
                <a:lnTo>
                  <a:pt x="163" y="1095"/>
                </a:lnTo>
                <a:lnTo>
                  <a:pt x="163" y="1102"/>
                </a:lnTo>
                <a:lnTo>
                  <a:pt x="165" y="1107"/>
                </a:lnTo>
                <a:lnTo>
                  <a:pt x="166" y="1108"/>
                </a:lnTo>
                <a:lnTo>
                  <a:pt x="169" y="1108"/>
                </a:lnTo>
                <a:lnTo>
                  <a:pt x="169" y="1108"/>
                </a:lnTo>
                <a:lnTo>
                  <a:pt x="177" y="1107"/>
                </a:lnTo>
                <a:lnTo>
                  <a:pt x="193" y="1106"/>
                </a:lnTo>
                <a:lnTo>
                  <a:pt x="203" y="1106"/>
                </a:lnTo>
                <a:lnTo>
                  <a:pt x="213" y="1106"/>
                </a:lnTo>
                <a:lnTo>
                  <a:pt x="222" y="1107"/>
                </a:lnTo>
                <a:lnTo>
                  <a:pt x="232" y="1109"/>
                </a:lnTo>
                <a:lnTo>
                  <a:pt x="232" y="1109"/>
                </a:lnTo>
                <a:lnTo>
                  <a:pt x="243" y="1112"/>
                </a:lnTo>
                <a:lnTo>
                  <a:pt x="257" y="1114"/>
                </a:lnTo>
                <a:lnTo>
                  <a:pt x="274" y="1114"/>
                </a:lnTo>
                <a:lnTo>
                  <a:pt x="293" y="1113"/>
                </a:lnTo>
                <a:lnTo>
                  <a:pt x="366" y="1109"/>
                </a:lnTo>
                <a:lnTo>
                  <a:pt x="366" y="1109"/>
                </a:lnTo>
                <a:lnTo>
                  <a:pt x="390" y="1109"/>
                </a:lnTo>
                <a:lnTo>
                  <a:pt x="407" y="1109"/>
                </a:lnTo>
                <a:lnTo>
                  <a:pt x="413" y="1108"/>
                </a:lnTo>
                <a:lnTo>
                  <a:pt x="418" y="1106"/>
                </a:lnTo>
                <a:lnTo>
                  <a:pt x="420" y="1103"/>
                </a:lnTo>
                <a:lnTo>
                  <a:pt x="423" y="1099"/>
                </a:lnTo>
                <a:lnTo>
                  <a:pt x="423" y="1099"/>
                </a:lnTo>
                <a:lnTo>
                  <a:pt x="423" y="1092"/>
                </a:lnTo>
                <a:lnTo>
                  <a:pt x="421" y="1085"/>
                </a:lnTo>
                <a:lnTo>
                  <a:pt x="415" y="1071"/>
                </a:lnTo>
                <a:lnTo>
                  <a:pt x="409" y="1057"/>
                </a:lnTo>
                <a:lnTo>
                  <a:pt x="407" y="1052"/>
                </a:lnTo>
                <a:lnTo>
                  <a:pt x="407" y="1052"/>
                </a:lnTo>
                <a:lnTo>
                  <a:pt x="424" y="1043"/>
                </a:lnTo>
                <a:lnTo>
                  <a:pt x="440" y="1033"/>
                </a:lnTo>
                <a:lnTo>
                  <a:pt x="453" y="1023"/>
                </a:lnTo>
                <a:lnTo>
                  <a:pt x="453" y="1023"/>
                </a:lnTo>
                <a:lnTo>
                  <a:pt x="463" y="1014"/>
                </a:lnTo>
                <a:lnTo>
                  <a:pt x="469" y="1007"/>
                </a:lnTo>
                <a:lnTo>
                  <a:pt x="472" y="1001"/>
                </a:lnTo>
                <a:lnTo>
                  <a:pt x="472" y="1001"/>
                </a:lnTo>
                <a:lnTo>
                  <a:pt x="480" y="988"/>
                </a:lnTo>
                <a:lnTo>
                  <a:pt x="485" y="977"/>
                </a:lnTo>
                <a:lnTo>
                  <a:pt x="487" y="971"/>
                </a:lnTo>
                <a:lnTo>
                  <a:pt x="487" y="966"/>
                </a:lnTo>
                <a:lnTo>
                  <a:pt x="487" y="966"/>
                </a:lnTo>
                <a:lnTo>
                  <a:pt x="486" y="956"/>
                </a:lnTo>
                <a:lnTo>
                  <a:pt x="483" y="941"/>
                </a:lnTo>
                <a:lnTo>
                  <a:pt x="474" y="898"/>
                </a:lnTo>
                <a:lnTo>
                  <a:pt x="460" y="840"/>
                </a:lnTo>
                <a:lnTo>
                  <a:pt x="460" y="840"/>
                </a:lnTo>
                <a:lnTo>
                  <a:pt x="461" y="836"/>
                </a:lnTo>
                <a:lnTo>
                  <a:pt x="463" y="828"/>
                </a:lnTo>
                <a:lnTo>
                  <a:pt x="463" y="822"/>
                </a:lnTo>
                <a:lnTo>
                  <a:pt x="463" y="817"/>
                </a:lnTo>
                <a:lnTo>
                  <a:pt x="460" y="812"/>
                </a:lnTo>
                <a:lnTo>
                  <a:pt x="457" y="807"/>
                </a:lnTo>
                <a:lnTo>
                  <a:pt x="457" y="807"/>
                </a:lnTo>
                <a:lnTo>
                  <a:pt x="438" y="792"/>
                </a:lnTo>
                <a:lnTo>
                  <a:pt x="429" y="786"/>
                </a:lnTo>
                <a:lnTo>
                  <a:pt x="429" y="786"/>
                </a:lnTo>
                <a:lnTo>
                  <a:pt x="431" y="784"/>
                </a:lnTo>
                <a:lnTo>
                  <a:pt x="434" y="777"/>
                </a:lnTo>
                <a:lnTo>
                  <a:pt x="436" y="763"/>
                </a:lnTo>
                <a:lnTo>
                  <a:pt x="436" y="754"/>
                </a:lnTo>
                <a:lnTo>
                  <a:pt x="436" y="743"/>
                </a:lnTo>
                <a:lnTo>
                  <a:pt x="436" y="743"/>
                </a:lnTo>
                <a:lnTo>
                  <a:pt x="434" y="732"/>
                </a:lnTo>
                <a:lnTo>
                  <a:pt x="430" y="720"/>
                </a:lnTo>
                <a:lnTo>
                  <a:pt x="420" y="694"/>
                </a:lnTo>
                <a:lnTo>
                  <a:pt x="414" y="682"/>
                </a:lnTo>
                <a:lnTo>
                  <a:pt x="410" y="669"/>
                </a:lnTo>
                <a:lnTo>
                  <a:pt x="407" y="656"/>
                </a:lnTo>
                <a:lnTo>
                  <a:pt x="407" y="642"/>
                </a:lnTo>
                <a:lnTo>
                  <a:pt x="407" y="642"/>
                </a:lnTo>
                <a:lnTo>
                  <a:pt x="408" y="626"/>
                </a:lnTo>
                <a:lnTo>
                  <a:pt x="412" y="605"/>
                </a:lnTo>
                <a:lnTo>
                  <a:pt x="421" y="558"/>
                </a:lnTo>
                <a:lnTo>
                  <a:pt x="436" y="502"/>
                </a:lnTo>
                <a:lnTo>
                  <a:pt x="436" y="502"/>
                </a:lnTo>
                <a:lnTo>
                  <a:pt x="449" y="540"/>
                </a:lnTo>
                <a:lnTo>
                  <a:pt x="460" y="568"/>
                </a:lnTo>
                <a:lnTo>
                  <a:pt x="465" y="579"/>
                </a:lnTo>
                <a:lnTo>
                  <a:pt x="469" y="585"/>
                </a:lnTo>
                <a:lnTo>
                  <a:pt x="469" y="585"/>
                </a:lnTo>
                <a:lnTo>
                  <a:pt x="474" y="588"/>
                </a:lnTo>
                <a:lnTo>
                  <a:pt x="478" y="590"/>
                </a:lnTo>
                <a:lnTo>
                  <a:pt x="483" y="591"/>
                </a:lnTo>
                <a:lnTo>
                  <a:pt x="488" y="591"/>
                </a:lnTo>
                <a:lnTo>
                  <a:pt x="497" y="590"/>
                </a:lnTo>
                <a:lnTo>
                  <a:pt x="500" y="588"/>
                </a:lnTo>
                <a:lnTo>
                  <a:pt x="500" y="588"/>
                </a:lnTo>
                <a:lnTo>
                  <a:pt x="527" y="650"/>
                </a:lnTo>
                <a:lnTo>
                  <a:pt x="546" y="700"/>
                </a:lnTo>
                <a:lnTo>
                  <a:pt x="561" y="738"/>
                </a:lnTo>
                <a:lnTo>
                  <a:pt x="561" y="738"/>
                </a:lnTo>
                <a:lnTo>
                  <a:pt x="568" y="758"/>
                </a:lnTo>
                <a:lnTo>
                  <a:pt x="576" y="774"/>
                </a:lnTo>
                <a:lnTo>
                  <a:pt x="582" y="784"/>
                </a:lnTo>
                <a:lnTo>
                  <a:pt x="583" y="788"/>
                </a:lnTo>
                <a:lnTo>
                  <a:pt x="583" y="790"/>
                </a:lnTo>
                <a:lnTo>
                  <a:pt x="583" y="790"/>
                </a:lnTo>
                <a:lnTo>
                  <a:pt x="585" y="806"/>
                </a:lnTo>
                <a:lnTo>
                  <a:pt x="588" y="834"/>
                </a:lnTo>
                <a:lnTo>
                  <a:pt x="588" y="834"/>
                </a:lnTo>
                <a:lnTo>
                  <a:pt x="590" y="847"/>
                </a:lnTo>
                <a:lnTo>
                  <a:pt x="594" y="862"/>
                </a:lnTo>
                <a:lnTo>
                  <a:pt x="596" y="874"/>
                </a:lnTo>
                <a:lnTo>
                  <a:pt x="598" y="885"/>
                </a:lnTo>
                <a:lnTo>
                  <a:pt x="598" y="885"/>
                </a:lnTo>
                <a:lnTo>
                  <a:pt x="598" y="893"/>
                </a:lnTo>
                <a:lnTo>
                  <a:pt x="599" y="901"/>
                </a:lnTo>
                <a:lnTo>
                  <a:pt x="600" y="903"/>
                </a:lnTo>
                <a:lnTo>
                  <a:pt x="602" y="904"/>
                </a:lnTo>
                <a:lnTo>
                  <a:pt x="605" y="904"/>
                </a:lnTo>
                <a:lnTo>
                  <a:pt x="607" y="902"/>
                </a:lnTo>
                <a:lnTo>
                  <a:pt x="607" y="902"/>
                </a:lnTo>
                <a:lnTo>
                  <a:pt x="611" y="897"/>
                </a:lnTo>
                <a:lnTo>
                  <a:pt x="613" y="891"/>
                </a:lnTo>
                <a:lnTo>
                  <a:pt x="617" y="873"/>
                </a:lnTo>
                <a:lnTo>
                  <a:pt x="621" y="851"/>
                </a:lnTo>
                <a:lnTo>
                  <a:pt x="621" y="851"/>
                </a:lnTo>
                <a:lnTo>
                  <a:pt x="624" y="874"/>
                </a:lnTo>
                <a:lnTo>
                  <a:pt x="627" y="891"/>
                </a:lnTo>
                <a:lnTo>
                  <a:pt x="627" y="898"/>
                </a:lnTo>
                <a:lnTo>
                  <a:pt x="625" y="902"/>
                </a:lnTo>
                <a:lnTo>
                  <a:pt x="625" y="902"/>
                </a:lnTo>
                <a:lnTo>
                  <a:pt x="616" y="920"/>
                </a:lnTo>
                <a:lnTo>
                  <a:pt x="608" y="932"/>
                </a:lnTo>
                <a:lnTo>
                  <a:pt x="608" y="932"/>
                </a:lnTo>
                <a:lnTo>
                  <a:pt x="600" y="939"/>
                </a:lnTo>
                <a:lnTo>
                  <a:pt x="595" y="945"/>
                </a:lnTo>
                <a:lnTo>
                  <a:pt x="594" y="949"/>
                </a:lnTo>
                <a:lnTo>
                  <a:pt x="595" y="952"/>
                </a:lnTo>
                <a:lnTo>
                  <a:pt x="595" y="952"/>
                </a:lnTo>
                <a:lnTo>
                  <a:pt x="596" y="952"/>
                </a:lnTo>
                <a:lnTo>
                  <a:pt x="599" y="952"/>
                </a:lnTo>
                <a:lnTo>
                  <a:pt x="605" y="949"/>
                </a:lnTo>
                <a:lnTo>
                  <a:pt x="613" y="944"/>
                </a:lnTo>
                <a:lnTo>
                  <a:pt x="622" y="938"/>
                </a:lnTo>
                <a:lnTo>
                  <a:pt x="630" y="931"/>
                </a:lnTo>
                <a:lnTo>
                  <a:pt x="639" y="924"/>
                </a:lnTo>
                <a:lnTo>
                  <a:pt x="645" y="916"/>
                </a:lnTo>
                <a:lnTo>
                  <a:pt x="647" y="911"/>
                </a:lnTo>
                <a:lnTo>
                  <a:pt x="647" y="911"/>
                </a:lnTo>
                <a:lnTo>
                  <a:pt x="651" y="885"/>
                </a:lnTo>
                <a:lnTo>
                  <a:pt x="652" y="871"/>
                </a:lnTo>
                <a:lnTo>
                  <a:pt x="652" y="862"/>
                </a:lnTo>
                <a:lnTo>
                  <a:pt x="652" y="862"/>
                </a:lnTo>
                <a:lnTo>
                  <a:pt x="646" y="841"/>
                </a:lnTo>
                <a:lnTo>
                  <a:pt x="635" y="803"/>
                </a:lnTo>
                <a:lnTo>
                  <a:pt x="615" y="739"/>
                </a:lnTo>
                <a:lnTo>
                  <a:pt x="615" y="739"/>
                </a:lnTo>
                <a:lnTo>
                  <a:pt x="610" y="715"/>
                </a:lnTo>
                <a:lnTo>
                  <a:pt x="602" y="677"/>
                </a:lnTo>
                <a:lnTo>
                  <a:pt x="595" y="637"/>
                </a:lnTo>
                <a:lnTo>
                  <a:pt x="591" y="620"/>
                </a:lnTo>
                <a:lnTo>
                  <a:pt x="587" y="608"/>
                </a:lnTo>
                <a:lnTo>
                  <a:pt x="587" y="608"/>
                </a:lnTo>
                <a:lnTo>
                  <a:pt x="571" y="574"/>
                </a:lnTo>
                <a:lnTo>
                  <a:pt x="562" y="558"/>
                </a:lnTo>
                <a:lnTo>
                  <a:pt x="562" y="558"/>
                </a:lnTo>
                <a:lnTo>
                  <a:pt x="570" y="552"/>
                </a:lnTo>
                <a:lnTo>
                  <a:pt x="576" y="548"/>
                </a:lnTo>
                <a:lnTo>
                  <a:pt x="577" y="546"/>
                </a:lnTo>
                <a:lnTo>
                  <a:pt x="578" y="545"/>
                </a:lnTo>
                <a:lnTo>
                  <a:pt x="578" y="545"/>
                </a:lnTo>
                <a:lnTo>
                  <a:pt x="576" y="540"/>
                </a:lnTo>
                <a:lnTo>
                  <a:pt x="570" y="530"/>
                </a:lnTo>
                <a:lnTo>
                  <a:pt x="551" y="500"/>
                </a:lnTo>
                <a:lnTo>
                  <a:pt x="542" y="484"/>
                </a:lnTo>
                <a:lnTo>
                  <a:pt x="533" y="467"/>
                </a:lnTo>
                <a:lnTo>
                  <a:pt x="527" y="452"/>
                </a:lnTo>
                <a:lnTo>
                  <a:pt x="525" y="446"/>
                </a:lnTo>
                <a:lnTo>
                  <a:pt x="525" y="441"/>
                </a:lnTo>
                <a:lnTo>
                  <a:pt x="525" y="441"/>
                </a:lnTo>
                <a:lnTo>
                  <a:pt x="523" y="432"/>
                </a:lnTo>
                <a:lnTo>
                  <a:pt x="521" y="421"/>
                </a:lnTo>
                <a:lnTo>
                  <a:pt x="515" y="398"/>
                </a:lnTo>
                <a:lnTo>
                  <a:pt x="508" y="377"/>
                </a:lnTo>
                <a:lnTo>
                  <a:pt x="502" y="360"/>
                </a:lnTo>
                <a:lnTo>
                  <a:pt x="502" y="360"/>
                </a:lnTo>
                <a:lnTo>
                  <a:pt x="498" y="353"/>
                </a:lnTo>
                <a:lnTo>
                  <a:pt x="492" y="344"/>
                </a:lnTo>
                <a:lnTo>
                  <a:pt x="480" y="325"/>
                </a:lnTo>
                <a:lnTo>
                  <a:pt x="459" y="299"/>
                </a:lnTo>
                <a:lnTo>
                  <a:pt x="459" y="299"/>
                </a:lnTo>
                <a:lnTo>
                  <a:pt x="457" y="294"/>
                </a:lnTo>
                <a:lnTo>
                  <a:pt x="453" y="283"/>
                </a:lnTo>
                <a:lnTo>
                  <a:pt x="444" y="254"/>
                </a:lnTo>
                <a:lnTo>
                  <a:pt x="434" y="213"/>
                </a:lnTo>
                <a:lnTo>
                  <a:pt x="434" y="213"/>
                </a:lnTo>
                <a:lnTo>
                  <a:pt x="451" y="161"/>
                </a:lnTo>
                <a:lnTo>
                  <a:pt x="451" y="161"/>
                </a:lnTo>
                <a:lnTo>
                  <a:pt x="455" y="145"/>
                </a:lnTo>
                <a:lnTo>
                  <a:pt x="458" y="135"/>
                </a:lnTo>
                <a:lnTo>
                  <a:pt x="460" y="123"/>
                </a:lnTo>
                <a:lnTo>
                  <a:pt x="461" y="111"/>
                </a:lnTo>
                <a:lnTo>
                  <a:pt x="461" y="98"/>
                </a:lnTo>
                <a:lnTo>
                  <a:pt x="459" y="85"/>
                </a:lnTo>
                <a:lnTo>
                  <a:pt x="457" y="73"/>
                </a:lnTo>
                <a:lnTo>
                  <a:pt x="457" y="73"/>
                </a:lnTo>
                <a:lnTo>
                  <a:pt x="451" y="61"/>
                </a:lnTo>
                <a:lnTo>
                  <a:pt x="443" y="49"/>
                </a:lnTo>
                <a:lnTo>
                  <a:pt x="432" y="37"/>
                </a:lnTo>
                <a:lnTo>
                  <a:pt x="420" y="26"/>
                </a:lnTo>
                <a:lnTo>
                  <a:pt x="407" y="17"/>
                </a:lnTo>
                <a:lnTo>
                  <a:pt x="395" y="9"/>
                </a:lnTo>
                <a:lnTo>
                  <a:pt x="381" y="4"/>
                </a:lnTo>
                <a:lnTo>
                  <a:pt x="369" y="2"/>
                </a:lnTo>
                <a:lnTo>
                  <a:pt x="369" y="2"/>
                </a:lnTo>
                <a:lnTo>
                  <a:pt x="357" y="0"/>
                </a:lnTo>
                <a:lnTo>
                  <a:pt x="344" y="0"/>
                </a:lnTo>
                <a:lnTo>
                  <a:pt x="328" y="2"/>
                </a:lnTo>
                <a:lnTo>
                  <a:pt x="312" y="3"/>
                </a:lnTo>
                <a:lnTo>
                  <a:pt x="296" y="6"/>
                </a:lnTo>
                <a:lnTo>
                  <a:pt x="282" y="11"/>
                </a:lnTo>
                <a:lnTo>
                  <a:pt x="276" y="15"/>
                </a:lnTo>
                <a:lnTo>
                  <a:pt x="270" y="19"/>
                </a:lnTo>
                <a:lnTo>
                  <a:pt x="265" y="22"/>
                </a:lnTo>
                <a:lnTo>
                  <a:pt x="261" y="27"/>
                </a:lnTo>
                <a:lnTo>
                  <a:pt x="261" y="27"/>
                </a:lnTo>
                <a:lnTo>
                  <a:pt x="254" y="38"/>
                </a:lnTo>
                <a:lnTo>
                  <a:pt x="249" y="50"/>
                </a:lnTo>
                <a:lnTo>
                  <a:pt x="239" y="73"/>
                </a:lnTo>
                <a:lnTo>
                  <a:pt x="233" y="91"/>
                </a:lnTo>
                <a:lnTo>
                  <a:pt x="232" y="99"/>
                </a:lnTo>
                <a:lnTo>
                  <a:pt x="226" y="128"/>
                </a:lnTo>
                <a:lnTo>
                  <a:pt x="215" y="132"/>
                </a:lnTo>
                <a:lnTo>
                  <a:pt x="215" y="132"/>
                </a:lnTo>
                <a:lnTo>
                  <a:pt x="214" y="130"/>
                </a:lnTo>
                <a:lnTo>
                  <a:pt x="211" y="130"/>
                </a:lnTo>
                <a:lnTo>
                  <a:pt x="209" y="130"/>
                </a:lnTo>
                <a:lnTo>
                  <a:pt x="206" y="133"/>
                </a:lnTo>
                <a:lnTo>
                  <a:pt x="203" y="136"/>
                </a:lnTo>
                <a:lnTo>
                  <a:pt x="200" y="141"/>
                </a:lnTo>
                <a:lnTo>
                  <a:pt x="200" y="141"/>
                </a:lnTo>
                <a:lnTo>
                  <a:pt x="198" y="149"/>
                </a:lnTo>
                <a:lnTo>
                  <a:pt x="197" y="157"/>
                </a:lnTo>
                <a:lnTo>
                  <a:pt x="194" y="173"/>
                </a:lnTo>
                <a:lnTo>
                  <a:pt x="194" y="180"/>
                </a:lnTo>
                <a:lnTo>
                  <a:pt x="194" y="186"/>
                </a:lnTo>
                <a:lnTo>
                  <a:pt x="196" y="191"/>
                </a:lnTo>
                <a:lnTo>
                  <a:pt x="198" y="195"/>
                </a:lnTo>
                <a:lnTo>
                  <a:pt x="198" y="195"/>
                </a:lnTo>
                <a:lnTo>
                  <a:pt x="199" y="195"/>
                </a:lnTo>
                <a:lnTo>
                  <a:pt x="202" y="196"/>
                </a:lnTo>
                <a:lnTo>
                  <a:pt x="203" y="198"/>
                </a:lnTo>
                <a:lnTo>
                  <a:pt x="204" y="202"/>
                </a:lnTo>
                <a:lnTo>
                  <a:pt x="204" y="208"/>
                </a:lnTo>
                <a:lnTo>
                  <a:pt x="204" y="217"/>
                </a:lnTo>
                <a:lnTo>
                  <a:pt x="204" y="217"/>
                </a:lnTo>
                <a:lnTo>
                  <a:pt x="202" y="243"/>
                </a:lnTo>
                <a:lnTo>
                  <a:pt x="202" y="252"/>
                </a:lnTo>
                <a:lnTo>
                  <a:pt x="202" y="258"/>
                </a:lnTo>
                <a:lnTo>
                  <a:pt x="202" y="258"/>
                </a:lnTo>
                <a:lnTo>
                  <a:pt x="204" y="277"/>
                </a:lnTo>
                <a:lnTo>
                  <a:pt x="205" y="291"/>
                </a:lnTo>
                <a:lnTo>
                  <a:pt x="205" y="291"/>
                </a:lnTo>
                <a:lnTo>
                  <a:pt x="198" y="292"/>
                </a:lnTo>
                <a:lnTo>
                  <a:pt x="182" y="298"/>
                </a:lnTo>
                <a:lnTo>
                  <a:pt x="171" y="303"/>
                </a:lnTo>
                <a:lnTo>
                  <a:pt x="162" y="309"/>
                </a:lnTo>
                <a:lnTo>
                  <a:pt x="152" y="317"/>
                </a:lnTo>
                <a:lnTo>
                  <a:pt x="143" y="326"/>
                </a:lnTo>
                <a:lnTo>
                  <a:pt x="143" y="326"/>
                </a:lnTo>
                <a:lnTo>
                  <a:pt x="135" y="338"/>
                </a:lnTo>
                <a:lnTo>
                  <a:pt x="125" y="356"/>
                </a:lnTo>
                <a:lnTo>
                  <a:pt x="102" y="399"/>
                </a:lnTo>
                <a:lnTo>
                  <a:pt x="76" y="453"/>
                </a:lnTo>
                <a:lnTo>
                  <a:pt x="76" y="453"/>
                </a:lnTo>
                <a:lnTo>
                  <a:pt x="70" y="473"/>
                </a:lnTo>
                <a:lnTo>
                  <a:pt x="64" y="489"/>
                </a:lnTo>
                <a:lnTo>
                  <a:pt x="61" y="496"/>
                </a:lnTo>
                <a:lnTo>
                  <a:pt x="57" y="502"/>
                </a:lnTo>
                <a:lnTo>
                  <a:pt x="57" y="502"/>
                </a:lnTo>
                <a:lnTo>
                  <a:pt x="36" y="531"/>
                </a:lnTo>
                <a:lnTo>
                  <a:pt x="22" y="554"/>
                </a:lnTo>
                <a:lnTo>
                  <a:pt x="22" y="554"/>
                </a:lnTo>
                <a:lnTo>
                  <a:pt x="16" y="562"/>
                </a:lnTo>
                <a:lnTo>
                  <a:pt x="15" y="566"/>
                </a:lnTo>
                <a:lnTo>
                  <a:pt x="15" y="569"/>
                </a:lnTo>
                <a:lnTo>
                  <a:pt x="16" y="573"/>
                </a:lnTo>
                <a:lnTo>
                  <a:pt x="16" y="573"/>
                </a:lnTo>
                <a:lnTo>
                  <a:pt x="23" y="588"/>
                </a:lnTo>
                <a:lnTo>
                  <a:pt x="23" y="588"/>
                </a:lnTo>
                <a:lnTo>
                  <a:pt x="19" y="600"/>
                </a:lnTo>
                <a:lnTo>
                  <a:pt x="16" y="613"/>
                </a:lnTo>
                <a:lnTo>
                  <a:pt x="11" y="630"/>
                </a:lnTo>
                <a:lnTo>
                  <a:pt x="6" y="649"/>
                </a:lnTo>
                <a:lnTo>
                  <a:pt x="4" y="672"/>
                </a:lnTo>
                <a:lnTo>
                  <a:pt x="1" y="695"/>
                </a:lnTo>
                <a:lnTo>
                  <a:pt x="1" y="720"/>
                </a:lnTo>
                <a:lnTo>
                  <a:pt x="1" y="720"/>
                </a:lnTo>
                <a:lnTo>
                  <a:pt x="4" y="760"/>
                </a:lnTo>
                <a:lnTo>
                  <a:pt x="4" y="781"/>
                </a:lnTo>
                <a:lnTo>
                  <a:pt x="2" y="792"/>
                </a:lnTo>
                <a:lnTo>
                  <a:pt x="1" y="797"/>
                </a:lnTo>
                <a:lnTo>
                  <a:pt x="1" y="797"/>
                </a:lnTo>
                <a:lnTo>
                  <a:pt x="1" y="820"/>
                </a:lnTo>
                <a:lnTo>
                  <a:pt x="1" y="837"/>
                </a:lnTo>
                <a:lnTo>
                  <a:pt x="1" y="837"/>
                </a:lnTo>
                <a:lnTo>
                  <a:pt x="2" y="865"/>
                </a:lnTo>
                <a:lnTo>
                  <a:pt x="1" y="914"/>
                </a:lnTo>
                <a:lnTo>
                  <a:pt x="1" y="914"/>
                </a:lnTo>
                <a:lnTo>
                  <a:pt x="1" y="931"/>
                </a:lnTo>
                <a:lnTo>
                  <a:pt x="0" y="941"/>
                </a:lnTo>
                <a:lnTo>
                  <a:pt x="0" y="944"/>
                </a:lnTo>
                <a:lnTo>
                  <a:pt x="2" y="949"/>
                </a:lnTo>
                <a:lnTo>
                  <a:pt x="8" y="962"/>
                </a:lnTo>
                <a:lnTo>
                  <a:pt x="8" y="962"/>
                </a:lnTo>
                <a:lnTo>
                  <a:pt x="15" y="971"/>
                </a:lnTo>
                <a:lnTo>
                  <a:pt x="19" y="978"/>
                </a:lnTo>
                <a:lnTo>
                  <a:pt x="32" y="990"/>
                </a:lnTo>
                <a:lnTo>
                  <a:pt x="40" y="997"/>
                </a:lnTo>
                <a:lnTo>
                  <a:pt x="44" y="999"/>
                </a:lnTo>
                <a:lnTo>
                  <a:pt x="44" y="999"/>
                </a:lnTo>
                <a:lnTo>
                  <a:pt x="51" y="1000"/>
                </a:lnTo>
                <a:lnTo>
                  <a:pt x="57" y="1000"/>
                </a:lnTo>
                <a:lnTo>
                  <a:pt x="62" y="999"/>
                </a:lnTo>
                <a:lnTo>
                  <a:pt x="62" y="999"/>
                </a:lnTo>
                <a:lnTo>
                  <a:pt x="63" y="997"/>
                </a:lnTo>
                <a:lnTo>
                  <a:pt x="63" y="994"/>
                </a:lnTo>
                <a:lnTo>
                  <a:pt x="58" y="984"/>
                </a:lnTo>
                <a:lnTo>
                  <a:pt x="53" y="973"/>
                </a:lnTo>
                <a:lnTo>
                  <a:pt x="50" y="966"/>
                </a:lnTo>
                <a:lnTo>
                  <a:pt x="50" y="966"/>
                </a:lnTo>
                <a:lnTo>
                  <a:pt x="47" y="960"/>
                </a:lnTo>
                <a:lnTo>
                  <a:pt x="44" y="953"/>
                </a:lnTo>
                <a:lnTo>
                  <a:pt x="41" y="945"/>
                </a:lnTo>
                <a:lnTo>
                  <a:pt x="40" y="937"/>
                </a:lnTo>
                <a:lnTo>
                  <a:pt x="40" y="937"/>
                </a:lnTo>
                <a:lnTo>
                  <a:pt x="39" y="909"/>
                </a:lnTo>
                <a:lnTo>
                  <a:pt x="40" y="896"/>
                </a:lnTo>
                <a:lnTo>
                  <a:pt x="41" y="892"/>
                </a:lnTo>
                <a:lnTo>
                  <a:pt x="42" y="891"/>
                </a:lnTo>
                <a:lnTo>
                  <a:pt x="42" y="891"/>
                </a:lnTo>
                <a:lnTo>
                  <a:pt x="45" y="891"/>
                </a:lnTo>
                <a:lnTo>
                  <a:pt x="46" y="894"/>
                </a:lnTo>
                <a:lnTo>
                  <a:pt x="49" y="903"/>
                </a:lnTo>
                <a:lnTo>
                  <a:pt x="50" y="914"/>
                </a:lnTo>
                <a:lnTo>
                  <a:pt x="50" y="922"/>
                </a:lnTo>
                <a:lnTo>
                  <a:pt x="50" y="922"/>
                </a:lnTo>
                <a:lnTo>
                  <a:pt x="51" y="931"/>
                </a:lnTo>
                <a:lnTo>
                  <a:pt x="53" y="941"/>
                </a:lnTo>
                <a:lnTo>
                  <a:pt x="55" y="944"/>
                </a:lnTo>
                <a:lnTo>
                  <a:pt x="57" y="948"/>
                </a:lnTo>
                <a:lnTo>
                  <a:pt x="59" y="950"/>
                </a:lnTo>
                <a:lnTo>
                  <a:pt x="62" y="952"/>
                </a:lnTo>
                <a:lnTo>
                  <a:pt x="62" y="952"/>
                </a:lnTo>
                <a:lnTo>
                  <a:pt x="63" y="950"/>
                </a:lnTo>
                <a:lnTo>
                  <a:pt x="64" y="948"/>
                </a:lnTo>
                <a:lnTo>
                  <a:pt x="67" y="941"/>
                </a:lnTo>
                <a:lnTo>
                  <a:pt x="67" y="930"/>
                </a:lnTo>
                <a:lnTo>
                  <a:pt x="67" y="918"/>
                </a:lnTo>
                <a:lnTo>
                  <a:pt x="67" y="891"/>
                </a:lnTo>
                <a:lnTo>
                  <a:pt x="66" y="874"/>
                </a:lnTo>
                <a:lnTo>
                  <a:pt x="66" y="874"/>
                </a:lnTo>
                <a:lnTo>
                  <a:pt x="66" y="870"/>
                </a:lnTo>
                <a:lnTo>
                  <a:pt x="63" y="864"/>
                </a:lnTo>
                <a:lnTo>
                  <a:pt x="58" y="852"/>
                </a:lnTo>
                <a:lnTo>
                  <a:pt x="53" y="840"/>
                </a:lnTo>
                <a:lnTo>
                  <a:pt x="51" y="833"/>
                </a:lnTo>
                <a:lnTo>
                  <a:pt x="51" y="826"/>
                </a:lnTo>
                <a:lnTo>
                  <a:pt x="51" y="826"/>
                </a:lnTo>
                <a:lnTo>
                  <a:pt x="53" y="806"/>
                </a:lnTo>
                <a:lnTo>
                  <a:pt x="59" y="778"/>
                </a:lnTo>
                <a:lnTo>
                  <a:pt x="67" y="743"/>
                </a:lnTo>
                <a:lnTo>
                  <a:pt x="67" y="743"/>
                </a:lnTo>
                <a:lnTo>
                  <a:pt x="72" y="758"/>
                </a:lnTo>
                <a:lnTo>
                  <a:pt x="85" y="794"/>
                </a:lnTo>
                <a:lnTo>
                  <a:pt x="94" y="816"/>
                </a:lnTo>
                <a:lnTo>
                  <a:pt x="103" y="835"/>
                </a:lnTo>
                <a:lnTo>
                  <a:pt x="114" y="852"/>
                </a:lnTo>
                <a:lnTo>
                  <a:pt x="119" y="859"/>
                </a:lnTo>
                <a:lnTo>
                  <a:pt x="124" y="865"/>
                </a:lnTo>
                <a:lnTo>
                  <a:pt x="124" y="865"/>
                </a:lnTo>
                <a:lnTo>
                  <a:pt x="142" y="881"/>
                </a:lnTo>
                <a:lnTo>
                  <a:pt x="154" y="891"/>
                </a:lnTo>
                <a:lnTo>
                  <a:pt x="165" y="897"/>
                </a:lnTo>
                <a:lnTo>
                  <a:pt x="177" y="901"/>
                </a:lnTo>
                <a:lnTo>
                  <a:pt x="177" y="901"/>
                </a:lnTo>
                <a:close/>
                <a:moveTo>
                  <a:pt x="91" y="622"/>
                </a:moveTo>
                <a:lnTo>
                  <a:pt x="102" y="627"/>
                </a:lnTo>
                <a:lnTo>
                  <a:pt x="102" y="627"/>
                </a:lnTo>
                <a:lnTo>
                  <a:pt x="101" y="631"/>
                </a:lnTo>
                <a:lnTo>
                  <a:pt x="100" y="639"/>
                </a:lnTo>
                <a:lnTo>
                  <a:pt x="100" y="639"/>
                </a:lnTo>
                <a:lnTo>
                  <a:pt x="101" y="643"/>
                </a:lnTo>
                <a:lnTo>
                  <a:pt x="102" y="645"/>
                </a:lnTo>
                <a:lnTo>
                  <a:pt x="107" y="651"/>
                </a:lnTo>
                <a:lnTo>
                  <a:pt x="107" y="651"/>
                </a:lnTo>
                <a:lnTo>
                  <a:pt x="108" y="654"/>
                </a:lnTo>
                <a:lnTo>
                  <a:pt x="108" y="656"/>
                </a:lnTo>
                <a:lnTo>
                  <a:pt x="107" y="664"/>
                </a:lnTo>
                <a:lnTo>
                  <a:pt x="104" y="673"/>
                </a:lnTo>
                <a:lnTo>
                  <a:pt x="104" y="673"/>
                </a:lnTo>
                <a:lnTo>
                  <a:pt x="98" y="678"/>
                </a:lnTo>
                <a:lnTo>
                  <a:pt x="94" y="682"/>
                </a:lnTo>
                <a:lnTo>
                  <a:pt x="89" y="688"/>
                </a:lnTo>
                <a:lnTo>
                  <a:pt x="89" y="688"/>
                </a:lnTo>
                <a:lnTo>
                  <a:pt x="84" y="698"/>
                </a:lnTo>
                <a:lnTo>
                  <a:pt x="83" y="700"/>
                </a:lnTo>
                <a:lnTo>
                  <a:pt x="79" y="703"/>
                </a:lnTo>
                <a:lnTo>
                  <a:pt x="79" y="703"/>
                </a:lnTo>
                <a:lnTo>
                  <a:pt x="72" y="707"/>
                </a:lnTo>
                <a:lnTo>
                  <a:pt x="75" y="690"/>
                </a:lnTo>
                <a:lnTo>
                  <a:pt x="75" y="690"/>
                </a:lnTo>
                <a:lnTo>
                  <a:pt x="83" y="659"/>
                </a:lnTo>
                <a:lnTo>
                  <a:pt x="83" y="659"/>
                </a:lnTo>
                <a:lnTo>
                  <a:pt x="89" y="634"/>
                </a:lnTo>
                <a:lnTo>
                  <a:pt x="91" y="622"/>
                </a:lnTo>
                <a:lnTo>
                  <a:pt x="91" y="6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8">
            <a:extLst>
              <a:ext uri="{FF2B5EF4-FFF2-40B4-BE49-F238E27FC236}">
                <a16:creationId xmlns:a16="http://schemas.microsoft.com/office/drawing/2014/main" id="{6CE0A64B-E49B-4029-B8D3-36A8FD2CB136}"/>
              </a:ext>
            </a:extLst>
          </p:cNvPr>
          <p:cNvSpPr>
            <a:spLocks/>
          </p:cNvSpPr>
          <p:nvPr/>
        </p:nvSpPr>
        <p:spPr bwMode="auto">
          <a:xfrm>
            <a:off x="2231311" y="5552240"/>
            <a:ext cx="1567269" cy="763024"/>
          </a:xfrm>
          <a:custGeom>
            <a:avLst/>
            <a:gdLst>
              <a:gd name="T0" fmla="*/ 158 w 1787"/>
              <a:gd name="T1" fmla="*/ 288 h 870"/>
              <a:gd name="T2" fmla="*/ 158 w 1787"/>
              <a:gd name="T3" fmla="*/ 476 h 870"/>
              <a:gd name="T4" fmla="*/ 150 w 1787"/>
              <a:gd name="T5" fmla="*/ 527 h 870"/>
              <a:gd name="T6" fmla="*/ 180 w 1787"/>
              <a:gd name="T7" fmla="*/ 614 h 870"/>
              <a:gd name="T8" fmla="*/ 79 w 1787"/>
              <a:gd name="T9" fmla="*/ 805 h 870"/>
              <a:gd name="T10" fmla="*/ 0 w 1787"/>
              <a:gd name="T11" fmla="*/ 826 h 870"/>
              <a:gd name="T12" fmla="*/ 40 w 1787"/>
              <a:gd name="T13" fmla="*/ 829 h 870"/>
              <a:gd name="T14" fmla="*/ 84 w 1787"/>
              <a:gd name="T15" fmla="*/ 829 h 870"/>
              <a:gd name="T16" fmla="*/ 137 w 1787"/>
              <a:gd name="T17" fmla="*/ 831 h 870"/>
              <a:gd name="T18" fmla="*/ 76 w 1787"/>
              <a:gd name="T19" fmla="*/ 849 h 870"/>
              <a:gd name="T20" fmla="*/ 30 w 1787"/>
              <a:gd name="T21" fmla="*/ 866 h 870"/>
              <a:gd name="T22" fmla="*/ 119 w 1787"/>
              <a:gd name="T23" fmla="*/ 866 h 870"/>
              <a:gd name="T24" fmla="*/ 223 w 1787"/>
              <a:gd name="T25" fmla="*/ 865 h 870"/>
              <a:gd name="T26" fmla="*/ 287 w 1787"/>
              <a:gd name="T27" fmla="*/ 750 h 870"/>
              <a:gd name="T28" fmla="*/ 341 w 1787"/>
              <a:gd name="T29" fmla="*/ 749 h 870"/>
              <a:gd name="T30" fmla="*/ 367 w 1787"/>
              <a:gd name="T31" fmla="*/ 777 h 870"/>
              <a:gd name="T32" fmla="*/ 415 w 1787"/>
              <a:gd name="T33" fmla="*/ 798 h 870"/>
              <a:gd name="T34" fmla="*/ 523 w 1787"/>
              <a:gd name="T35" fmla="*/ 822 h 870"/>
              <a:gd name="T36" fmla="*/ 691 w 1787"/>
              <a:gd name="T37" fmla="*/ 840 h 870"/>
              <a:gd name="T38" fmla="*/ 948 w 1787"/>
              <a:gd name="T39" fmla="*/ 840 h 870"/>
              <a:gd name="T40" fmla="*/ 1121 w 1787"/>
              <a:gd name="T41" fmla="*/ 831 h 870"/>
              <a:gd name="T42" fmla="*/ 1404 w 1787"/>
              <a:gd name="T43" fmla="*/ 794 h 870"/>
              <a:gd name="T44" fmla="*/ 1665 w 1787"/>
              <a:gd name="T45" fmla="*/ 798 h 870"/>
              <a:gd name="T46" fmla="*/ 1741 w 1787"/>
              <a:gd name="T47" fmla="*/ 812 h 870"/>
              <a:gd name="T48" fmla="*/ 1762 w 1787"/>
              <a:gd name="T49" fmla="*/ 811 h 870"/>
              <a:gd name="T50" fmla="*/ 1786 w 1787"/>
              <a:gd name="T51" fmla="*/ 811 h 870"/>
              <a:gd name="T52" fmla="*/ 1755 w 1787"/>
              <a:gd name="T53" fmla="*/ 781 h 870"/>
              <a:gd name="T54" fmla="*/ 1708 w 1787"/>
              <a:gd name="T55" fmla="*/ 750 h 870"/>
              <a:gd name="T56" fmla="*/ 1642 w 1787"/>
              <a:gd name="T57" fmla="*/ 693 h 870"/>
              <a:gd name="T58" fmla="*/ 1563 w 1787"/>
              <a:gd name="T59" fmla="*/ 639 h 870"/>
              <a:gd name="T60" fmla="*/ 1503 w 1787"/>
              <a:gd name="T61" fmla="*/ 616 h 870"/>
              <a:gd name="T62" fmla="*/ 1451 w 1787"/>
              <a:gd name="T63" fmla="*/ 656 h 870"/>
              <a:gd name="T64" fmla="*/ 1238 w 1787"/>
              <a:gd name="T65" fmla="*/ 643 h 870"/>
              <a:gd name="T66" fmla="*/ 1058 w 1787"/>
              <a:gd name="T67" fmla="*/ 675 h 870"/>
              <a:gd name="T68" fmla="*/ 945 w 1787"/>
              <a:gd name="T69" fmla="*/ 672 h 870"/>
              <a:gd name="T70" fmla="*/ 825 w 1787"/>
              <a:gd name="T71" fmla="*/ 656 h 870"/>
              <a:gd name="T72" fmla="*/ 712 w 1787"/>
              <a:gd name="T73" fmla="*/ 592 h 870"/>
              <a:gd name="T74" fmla="*/ 591 w 1787"/>
              <a:gd name="T75" fmla="*/ 554 h 870"/>
              <a:gd name="T76" fmla="*/ 527 w 1787"/>
              <a:gd name="T77" fmla="*/ 569 h 870"/>
              <a:gd name="T78" fmla="*/ 515 w 1787"/>
              <a:gd name="T79" fmla="*/ 571 h 870"/>
              <a:gd name="T80" fmla="*/ 492 w 1787"/>
              <a:gd name="T81" fmla="*/ 566 h 870"/>
              <a:gd name="T82" fmla="*/ 478 w 1787"/>
              <a:gd name="T83" fmla="*/ 527 h 870"/>
              <a:gd name="T84" fmla="*/ 434 w 1787"/>
              <a:gd name="T85" fmla="*/ 365 h 870"/>
              <a:gd name="T86" fmla="*/ 460 w 1787"/>
              <a:gd name="T87" fmla="*/ 307 h 870"/>
              <a:gd name="T88" fmla="*/ 526 w 1787"/>
              <a:gd name="T89" fmla="*/ 247 h 870"/>
              <a:gd name="T90" fmla="*/ 534 w 1787"/>
              <a:gd name="T91" fmla="*/ 188 h 870"/>
              <a:gd name="T92" fmla="*/ 540 w 1787"/>
              <a:gd name="T93" fmla="*/ 137 h 870"/>
              <a:gd name="T94" fmla="*/ 486 w 1787"/>
              <a:gd name="T95" fmla="*/ 45 h 870"/>
              <a:gd name="T96" fmla="*/ 403 w 1787"/>
              <a:gd name="T97" fmla="*/ 1 h 870"/>
              <a:gd name="T98" fmla="*/ 325 w 1787"/>
              <a:gd name="T99" fmla="*/ 20 h 870"/>
              <a:gd name="T100" fmla="*/ 314 w 1787"/>
              <a:gd name="T101" fmla="*/ 54 h 870"/>
              <a:gd name="T102" fmla="*/ 265 w 1787"/>
              <a:gd name="T103" fmla="*/ 62 h 870"/>
              <a:gd name="T104" fmla="*/ 240 w 1787"/>
              <a:gd name="T105" fmla="*/ 92 h 870"/>
              <a:gd name="T106" fmla="*/ 220 w 1787"/>
              <a:gd name="T107" fmla="*/ 106 h 870"/>
              <a:gd name="T108" fmla="*/ 191 w 1787"/>
              <a:gd name="T109" fmla="*/ 146 h 870"/>
              <a:gd name="T110" fmla="*/ 214 w 1787"/>
              <a:gd name="T111" fmla="*/ 240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87" h="870">
                <a:moveTo>
                  <a:pt x="214" y="253"/>
                </a:moveTo>
                <a:lnTo>
                  <a:pt x="214" y="253"/>
                </a:lnTo>
                <a:lnTo>
                  <a:pt x="207" y="257"/>
                </a:lnTo>
                <a:lnTo>
                  <a:pt x="188" y="266"/>
                </a:lnTo>
                <a:lnTo>
                  <a:pt x="170" y="277"/>
                </a:lnTo>
                <a:lnTo>
                  <a:pt x="162" y="283"/>
                </a:lnTo>
                <a:lnTo>
                  <a:pt x="158" y="288"/>
                </a:lnTo>
                <a:lnTo>
                  <a:pt x="158" y="288"/>
                </a:lnTo>
                <a:lnTo>
                  <a:pt x="157" y="291"/>
                </a:lnTo>
                <a:lnTo>
                  <a:pt x="156" y="299"/>
                </a:lnTo>
                <a:lnTo>
                  <a:pt x="156" y="322"/>
                </a:lnTo>
                <a:lnTo>
                  <a:pt x="157" y="384"/>
                </a:lnTo>
                <a:lnTo>
                  <a:pt x="158" y="446"/>
                </a:lnTo>
                <a:lnTo>
                  <a:pt x="158" y="467"/>
                </a:lnTo>
                <a:lnTo>
                  <a:pt x="158" y="476"/>
                </a:lnTo>
                <a:lnTo>
                  <a:pt x="158" y="476"/>
                </a:lnTo>
                <a:lnTo>
                  <a:pt x="151" y="493"/>
                </a:lnTo>
                <a:lnTo>
                  <a:pt x="148" y="502"/>
                </a:lnTo>
                <a:lnTo>
                  <a:pt x="147" y="508"/>
                </a:lnTo>
                <a:lnTo>
                  <a:pt x="147" y="508"/>
                </a:lnTo>
                <a:lnTo>
                  <a:pt x="146" y="516"/>
                </a:lnTo>
                <a:lnTo>
                  <a:pt x="147" y="521"/>
                </a:lnTo>
                <a:lnTo>
                  <a:pt x="150" y="527"/>
                </a:lnTo>
                <a:lnTo>
                  <a:pt x="150" y="527"/>
                </a:lnTo>
                <a:lnTo>
                  <a:pt x="158" y="536"/>
                </a:lnTo>
                <a:lnTo>
                  <a:pt x="169" y="547"/>
                </a:lnTo>
                <a:lnTo>
                  <a:pt x="185" y="560"/>
                </a:lnTo>
                <a:lnTo>
                  <a:pt x="185" y="560"/>
                </a:lnTo>
                <a:lnTo>
                  <a:pt x="182" y="576"/>
                </a:lnTo>
                <a:lnTo>
                  <a:pt x="180" y="594"/>
                </a:lnTo>
                <a:lnTo>
                  <a:pt x="180" y="614"/>
                </a:lnTo>
                <a:lnTo>
                  <a:pt x="180" y="614"/>
                </a:lnTo>
                <a:lnTo>
                  <a:pt x="182" y="782"/>
                </a:lnTo>
                <a:lnTo>
                  <a:pt x="182" y="782"/>
                </a:lnTo>
                <a:lnTo>
                  <a:pt x="162" y="788"/>
                </a:lnTo>
                <a:lnTo>
                  <a:pt x="125" y="797"/>
                </a:lnTo>
                <a:lnTo>
                  <a:pt x="125" y="797"/>
                </a:lnTo>
                <a:lnTo>
                  <a:pt x="97" y="803"/>
                </a:lnTo>
                <a:lnTo>
                  <a:pt x="79" y="805"/>
                </a:lnTo>
                <a:lnTo>
                  <a:pt x="79" y="805"/>
                </a:lnTo>
                <a:lnTo>
                  <a:pt x="72" y="806"/>
                </a:lnTo>
                <a:lnTo>
                  <a:pt x="59" y="807"/>
                </a:lnTo>
                <a:lnTo>
                  <a:pt x="47" y="809"/>
                </a:lnTo>
                <a:lnTo>
                  <a:pt x="36" y="811"/>
                </a:lnTo>
                <a:lnTo>
                  <a:pt x="36" y="811"/>
                </a:lnTo>
                <a:lnTo>
                  <a:pt x="13" y="818"/>
                </a:lnTo>
                <a:lnTo>
                  <a:pt x="2" y="823"/>
                </a:lnTo>
                <a:lnTo>
                  <a:pt x="0" y="826"/>
                </a:lnTo>
                <a:lnTo>
                  <a:pt x="0" y="827"/>
                </a:lnTo>
                <a:lnTo>
                  <a:pt x="0" y="827"/>
                </a:lnTo>
                <a:lnTo>
                  <a:pt x="2" y="829"/>
                </a:lnTo>
                <a:lnTo>
                  <a:pt x="6" y="829"/>
                </a:lnTo>
                <a:lnTo>
                  <a:pt x="14" y="831"/>
                </a:lnTo>
                <a:lnTo>
                  <a:pt x="27" y="831"/>
                </a:lnTo>
                <a:lnTo>
                  <a:pt x="40" y="829"/>
                </a:lnTo>
                <a:lnTo>
                  <a:pt x="40" y="829"/>
                </a:lnTo>
                <a:lnTo>
                  <a:pt x="52" y="828"/>
                </a:lnTo>
                <a:lnTo>
                  <a:pt x="62" y="828"/>
                </a:lnTo>
                <a:lnTo>
                  <a:pt x="74" y="827"/>
                </a:lnTo>
                <a:lnTo>
                  <a:pt x="74" y="827"/>
                </a:lnTo>
                <a:lnTo>
                  <a:pt x="74" y="827"/>
                </a:lnTo>
                <a:lnTo>
                  <a:pt x="74" y="828"/>
                </a:lnTo>
                <a:lnTo>
                  <a:pt x="76" y="828"/>
                </a:lnTo>
                <a:lnTo>
                  <a:pt x="84" y="829"/>
                </a:lnTo>
                <a:lnTo>
                  <a:pt x="84" y="829"/>
                </a:lnTo>
                <a:lnTo>
                  <a:pt x="104" y="828"/>
                </a:lnTo>
                <a:lnTo>
                  <a:pt x="135" y="825"/>
                </a:lnTo>
                <a:lnTo>
                  <a:pt x="176" y="818"/>
                </a:lnTo>
                <a:lnTo>
                  <a:pt x="173" y="827"/>
                </a:lnTo>
                <a:lnTo>
                  <a:pt x="173" y="827"/>
                </a:lnTo>
                <a:lnTo>
                  <a:pt x="153" y="828"/>
                </a:lnTo>
                <a:lnTo>
                  <a:pt x="137" y="831"/>
                </a:lnTo>
                <a:lnTo>
                  <a:pt x="125" y="833"/>
                </a:lnTo>
                <a:lnTo>
                  <a:pt x="125" y="833"/>
                </a:lnTo>
                <a:lnTo>
                  <a:pt x="118" y="837"/>
                </a:lnTo>
                <a:lnTo>
                  <a:pt x="112" y="840"/>
                </a:lnTo>
                <a:lnTo>
                  <a:pt x="104" y="843"/>
                </a:lnTo>
                <a:lnTo>
                  <a:pt x="91" y="846"/>
                </a:lnTo>
                <a:lnTo>
                  <a:pt x="91" y="846"/>
                </a:lnTo>
                <a:lnTo>
                  <a:pt x="76" y="849"/>
                </a:lnTo>
                <a:lnTo>
                  <a:pt x="63" y="851"/>
                </a:lnTo>
                <a:lnTo>
                  <a:pt x="51" y="855"/>
                </a:lnTo>
                <a:lnTo>
                  <a:pt x="51" y="855"/>
                </a:lnTo>
                <a:lnTo>
                  <a:pt x="37" y="860"/>
                </a:lnTo>
                <a:lnTo>
                  <a:pt x="31" y="863"/>
                </a:lnTo>
                <a:lnTo>
                  <a:pt x="29" y="865"/>
                </a:lnTo>
                <a:lnTo>
                  <a:pt x="30" y="866"/>
                </a:lnTo>
                <a:lnTo>
                  <a:pt x="30" y="866"/>
                </a:lnTo>
                <a:lnTo>
                  <a:pt x="33" y="867"/>
                </a:lnTo>
                <a:lnTo>
                  <a:pt x="37" y="868"/>
                </a:lnTo>
                <a:lnTo>
                  <a:pt x="57" y="867"/>
                </a:lnTo>
                <a:lnTo>
                  <a:pt x="57" y="867"/>
                </a:lnTo>
                <a:lnTo>
                  <a:pt x="84" y="865"/>
                </a:lnTo>
                <a:lnTo>
                  <a:pt x="103" y="865"/>
                </a:lnTo>
                <a:lnTo>
                  <a:pt x="103" y="865"/>
                </a:lnTo>
                <a:lnTo>
                  <a:pt x="119" y="866"/>
                </a:lnTo>
                <a:lnTo>
                  <a:pt x="147" y="870"/>
                </a:lnTo>
                <a:lnTo>
                  <a:pt x="147" y="870"/>
                </a:lnTo>
                <a:lnTo>
                  <a:pt x="168" y="870"/>
                </a:lnTo>
                <a:lnTo>
                  <a:pt x="191" y="870"/>
                </a:lnTo>
                <a:lnTo>
                  <a:pt x="210" y="868"/>
                </a:lnTo>
                <a:lnTo>
                  <a:pt x="218" y="867"/>
                </a:lnTo>
                <a:lnTo>
                  <a:pt x="223" y="865"/>
                </a:lnTo>
                <a:lnTo>
                  <a:pt x="223" y="865"/>
                </a:lnTo>
                <a:lnTo>
                  <a:pt x="225" y="861"/>
                </a:lnTo>
                <a:lnTo>
                  <a:pt x="227" y="856"/>
                </a:lnTo>
                <a:lnTo>
                  <a:pt x="232" y="843"/>
                </a:lnTo>
                <a:lnTo>
                  <a:pt x="236" y="825"/>
                </a:lnTo>
                <a:lnTo>
                  <a:pt x="236" y="825"/>
                </a:lnTo>
                <a:lnTo>
                  <a:pt x="259" y="792"/>
                </a:lnTo>
                <a:lnTo>
                  <a:pt x="277" y="766"/>
                </a:lnTo>
                <a:lnTo>
                  <a:pt x="287" y="750"/>
                </a:lnTo>
                <a:lnTo>
                  <a:pt x="287" y="750"/>
                </a:lnTo>
                <a:lnTo>
                  <a:pt x="303" y="720"/>
                </a:lnTo>
                <a:lnTo>
                  <a:pt x="303" y="720"/>
                </a:lnTo>
                <a:lnTo>
                  <a:pt x="314" y="731"/>
                </a:lnTo>
                <a:lnTo>
                  <a:pt x="322" y="738"/>
                </a:lnTo>
                <a:lnTo>
                  <a:pt x="330" y="744"/>
                </a:lnTo>
                <a:lnTo>
                  <a:pt x="330" y="744"/>
                </a:lnTo>
                <a:lnTo>
                  <a:pt x="341" y="749"/>
                </a:lnTo>
                <a:lnTo>
                  <a:pt x="354" y="753"/>
                </a:lnTo>
                <a:lnTo>
                  <a:pt x="372" y="758"/>
                </a:lnTo>
                <a:lnTo>
                  <a:pt x="372" y="758"/>
                </a:lnTo>
                <a:lnTo>
                  <a:pt x="371" y="760"/>
                </a:lnTo>
                <a:lnTo>
                  <a:pt x="369" y="766"/>
                </a:lnTo>
                <a:lnTo>
                  <a:pt x="367" y="770"/>
                </a:lnTo>
                <a:lnTo>
                  <a:pt x="367" y="773"/>
                </a:lnTo>
                <a:lnTo>
                  <a:pt x="367" y="777"/>
                </a:lnTo>
                <a:lnTo>
                  <a:pt x="370" y="778"/>
                </a:lnTo>
                <a:lnTo>
                  <a:pt x="370" y="778"/>
                </a:lnTo>
                <a:lnTo>
                  <a:pt x="380" y="783"/>
                </a:lnTo>
                <a:lnTo>
                  <a:pt x="393" y="789"/>
                </a:lnTo>
                <a:lnTo>
                  <a:pt x="405" y="793"/>
                </a:lnTo>
                <a:lnTo>
                  <a:pt x="410" y="795"/>
                </a:lnTo>
                <a:lnTo>
                  <a:pt x="410" y="795"/>
                </a:lnTo>
                <a:lnTo>
                  <a:pt x="415" y="798"/>
                </a:lnTo>
                <a:lnTo>
                  <a:pt x="423" y="803"/>
                </a:lnTo>
                <a:lnTo>
                  <a:pt x="436" y="807"/>
                </a:lnTo>
                <a:lnTo>
                  <a:pt x="448" y="816"/>
                </a:lnTo>
                <a:lnTo>
                  <a:pt x="448" y="816"/>
                </a:lnTo>
                <a:lnTo>
                  <a:pt x="453" y="817"/>
                </a:lnTo>
                <a:lnTo>
                  <a:pt x="459" y="818"/>
                </a:lnTo>
                <a:lnTo>
                  <a:pt x="476" y="821"/>
                </a:lnTo>
                <a:lnTo>
                  <a:pt x="523" y="822"/>
                </a:lnTo>
                <a:lnTo>
                  <a:pt x="551" y="823"/>
                </a:lnTo>
                <a:lnTo>
                  <a:pt x="579" y="825"/>
                </a:lnTo>
                <a:lnTo>
                  <a:pt x="605" y="828"/>
                </a:lnTo>
                <a:lnTo>
                  <a:pt x="628" y="832"/>
                </a:lnTo>
                <a:lnTo>
                  <a:pt x="628" y="832"/>
                </a:lnTo>
                <a:lnTo>
                  <a:pt x="640" y="835"/>
                </a:lnTo>
                <a:lnTo>
                  <a:pt x="655" y="837"/>
                </a:lnTo>
                <a:lnTo>
                  <a:pt x="691" y="840"/>
                </a:lnTo>
                <a:lnTo>
                  <a:pt x="735" y="844"/>
                </a:lnTo>
                <a:lnTo>
                  <a:pt x="779" y="845"/>
                </a:lnTo>
                <a:lnTo>
                  <a:pt x="857" y="846"/>
                </a:lnTo>
                <a:lnTo>
                  <a:pt x="891" y="848"/>
                </a:lnTo>
                <a:lnTo>
                  <a:pt x="891" y="848"/>
                </a:lnTo>
                <a:lnTo>
                  <a:pt x="897" y="845"/>
                </a:lnTo>
                <a:lnTo>
                  <a:pt x="897" y="845"/>
                </a:lnTo>
                <a:lnTo>
                  <a:pt x="948" y="840"/>
                </a:lnTo>
                <a:lnTo>
                  <a:pt x="991" y="838"/>
                </a:lnTo>
                <a:lnTo>
                  <a:pt x="1012" y="837"/>
                </a:lnTo>
                <a:lnTo>
                  <a:pt x="1029" y="837"/>
                </a:lnTo>
                <a:lnTo>
                  <a:pt x="1029" y="837"/>
                </a:lnTo>
                <a:lnTo>
                  <a:pt x="1055" y="837"/>
                </a:lnTo>
                <a:lnTo>
                  <a:pt x="1077" y="835"/>
                </a:lnTo>
                <a:lnTo>
                  <a:pt x="1097" y="833"/>
                </a:lnTo>
                <a:lnTo>
                  <a:pt x="1121" y="831"/>
                </a:lnTo>
                <a:lnTo>
                  <a:pt x="1121" y="831"/>
                </a:lnTo>
                <a:lnTo>
                  <a:pt x="1141" y="828"/>
                </a:lnTo>
                <a:lnTo>
                  <a:pt x="1155" y="826"/>
                </a:lnTo>
                <a:lnTo>
                  <a:pt x="1171" y="822"/>
                </a:lnTo>
                <a:lnTo>
                  <a:pt x="1198" y="818"/>
                </a:lnTo>
                <a:lnTo>
                  <a:pt x="1198" y="818"/>
                </a:lnTo>
                <a:lnTo>
                  <a:pt x="1326" y="803"/>
                </a:lnTo>
                <a:lnTo>
                  <a:pt x="1404" y="794"/>
                </a:lnTo>
                <a:lnTo>
                  <a:pt x="1440" y="792"/>
                </a:lnTo>
                <a:lnTo>
                  <a:pt x="1469" y="789"/>
                </a:lnTo>
                <a:lnTo>
                  <a:pt x="1469" y="789"/>
                </a:lnTo>
                <a:lnTo>
                  <a:pt x="1556" y="787"/>
                </a:lnTo>
                <a:lnTo>
                  <a:pt x="1585" y="787"/>
                </a:lnTo>
                <a:lnTo>
                  <a:pt x="1607" y="789"/>
                </a:lnTo>
                <a:lnTo>
                  <a:pt x="1607" y="789"/>
                </a:lnTo>
                <a:lnTo>
                  <a:pt x="1665" y="798"/>
                </a:lnTo>
                <a:lnTo>
                  <a:pt x="1696" y="804"/>
                </a:lnTo>
                <a:lnTo>
                  <a:pt x="1714" y="807"/>
                </a:lnTo>
                <a:lnTo>
                  <a:pt x="1714" y="807"/>
                </a:lnTo>
                <a:lnTo>
                  <a:pt x="1721" y="809"/>
                </a:lnTo>
                <a:lnTo>
                  <a:pt x="1727" y="809"/>
                </a:lnTo>
                <a:lnTo>
                  <a:pt x="1735" y="809"/>
                </a:lnTo>
                <a:lnTo>
                  <a:pt x="1735" y="809"/>
                </a:lnTo>
                <a:lnTo>
                  <a:pt x="1741" y="812"/>
                </a:lnTo>
                <a:lnTo>
                  <a:pt x="1747" y="815"/>
                </a:lnTo>
                <a:lnTo>
                  <a:pt x="1751" y="815"/>
                </a:lnTo>
                <a:lnTo>
                  <a:pt x="1754" y="815"/>
                </a:lnTo>
                <a:lnTo>
                  <a:pt x="1754" y="815"/>
                </a:lnTo>
                <a:lnTo>
                  <a:pt x="1759" y="814"/>
                </a:lnTo>
                <a:lnTo>
                  <a:pt x="1762" y="812"/>
                </a:lnTo>
                <a:lnTo>
                  <a:pt x="1762" y="811"/>
                </a:lnTo>
                <a:lnTo>
                  <a:pt x="1762" y="811"/>
                </a:lnTo>
                <a:lnTo>
                  <a:pt x="1762" y="811"/>
                </a:lnTo>
                <a:lnTo>
                  <a:pt x="1765" y="812"/>
                </a:lnTo>
                <a:lnTo>
                  <a:pt x="1773" y="815"/>
                </a:lnTo>
                <a:lnTo>
                  <a:pt x="1776" y="816"/>
                </a:lnTo>
                <a:lnTo>
                  <a:pt x="1781" y="816"/>
                </a:lnTo>
                <a:lnTo>
                  <a:pt x="1783" y="815"/>
                </a:lnTo>
                <a:lnTo>
                  <a:pt x="1786" y="811"/>
                </a:lnTo>
                <a:lnTo>
                  <a:pt x="1786" y="811"/>
                </a:lnTo>
                <a:lnTo>
                  <a:pt x="1787" y="807"/>
                </a:lnTo>
                <a:lnTo>
                  <a:pt x="1786" y="805"/>
                </a:lnTo>
                <a:lnTo>
                  <a:pt x="1785" y="801"/>
                </a:lnTo>
                <a:lnTo>
                  <a:pt x="1783" y="798"/>
                </a:lnTo>
                <a:lnTo>
                  <a:pt x="1776" y="792"/>
                </a:lnTo>
                <a:lnTo>
                  <a:pt x="1766" y="786"/>
                </a:lnTo>
                <a:lnTo>
                  <a:pt x="1766" y="786"/>
                </a:lnTo>
                <a:lnTo>
                  <a:pt x="1755" y="781"/>
                </a:lnTo>
                <a:lnTo>
                  <a:pt x="1746" y="777"/>
                </a:lnTo>
                <a:lnTo>
                  <a:pt x="1736" y="775"/>
                </a:lnTo>
                <a:lnTo>
                  <a:pt x="1736" y="775"/>
                </a:lnTo>
                <a:lnTo>
                  <a:pt x="1734" y="775"/>
                </a:lnTo>
                <a:lnTo>
                  <a:pt x="1727" y="771"/>
                </a:lnTo>
                <a:lnTo>
                  <a:pt x="1719" y="764"/>
                </a:lnTo>
                <a:lnTo>
                  <a:pt x="1708" y="750"/>
                </a:lnTo>
                <a:lnTo>
                  <a:pt x="1708" y="750"/>
                </a:lnTo>
                <a:lnTo>
                  <a:pt x="1703" y="743"/>
                </a:lnTo>
                <a:lnTo>
                  <a:pt x="1699" y="736"/>
                </a:lnTo>
                <a:lnTo>
                  <a:pt x="1696" y="730"/>
                </a:lnTo>
                <a:lnTo>
                  <a:pt x="1692" y="723"/>
                </a:lnTo>
                <a:lnTo>
                  <a:pt x="1686" y="717"/>
                </a:lnTo>
                <a:lnTo>
                  <a:pt x="1676" y="710"/>
                </a:lnTo>
                <a:lnTo>
                  <a:pt x="1662" y="702"/>
                </a:lnTo>
                <a:lnTo>
                  <a:pt x="1642" y="693"/>
                </a:lnTo>
                <a:lnTo>
                  <a:pt x="1642" y="693"/>
                </a:lnTo>
                <a:lnTo>
                  <a:pt x="1607" y="676"/>
                </a:lnTo>
                <a:lnTo>
                  <a:pt x="1587" y="665"/>
                </a:lnTo>
                <a:lnTo>
                  <a:pt x="1578" y="658"/>
                </a:lnTo>
                <a:lnTo>
                  <a:pt x="1570" y="650"/>
                </a:lnTo>
                <a:lnTo>
                  <a:pt x="1570" y="650"/>
                </a:lnTo>
                <a:lnTo>
                  <a:pt x="1567" y="646"/>
                </a:lnTo>
                <a:lnTo>
                  <a:pt x="1563" y="639"/>
                </a:lnTo>
                <a:lnTo>
                  <a:pt x="1553" y="626"/>
                </a:lnTo>
                <a:lnTo>
                  <a:pt x="1548" y="621"/>
                </a:lnTo>
                <a:lnTo>
                  <a:pt x="1541" y="616"/>
                </a:lnTo>
                <a:lnTo>
                  <a:pt x="1533" y="613"/>
                </a:lnTo>
                <a:lnTo>
                  <a:pt x="1522" y="613"/>
                </a:lnTo>
                <a:lnTo>
                  <a:pt x="1522" y="613"/>
                </a:lnTo>
                <a:lnTo>
                  <a:pt x="1512" y="614"/>
                </a:lnTo>
                <a:lnTo>
                  <a:pt x="1503" y="616"/>
                </a:lnTo>
                <a:lnTo>
                  <a:pt x="1497" y="620"/>
                </a:lnTo>
                <a:lnTo>
                  <a:pt x="1491" y="625"/>
                </a:lnTo>
                <a:lnTo>
                  <a:pt x="1480" y="635"/>
                </a:lnTo>
                <a:lnTo>
                  <a:pt x="1474" y="641"/>
                </a:lnTo>
                <a:lnTo>
                  <a:pt x="1468" y="646"/>
                </a:lnTo>
                <a:lnTo>
                  <a:pt x="1468" y="646"/>
                </a:lnTo>
                <a:lnTo>
                  <a:pt x="1457" y="653"/>
                </a:lnTo>
                <a:lnTo>
                  <a:pt x="1451" y="656"/>
                </a:lnTo>
                <a:lnTo>
                  <a:pt x="1441" y="659"/>
                </a:lnTo>
                <a:lnTo>
                  <a:pt x="1426" y="659"/>
                </a:lnTo>
                <a:lnTo>
                  <a:pt x="1426" y="659"/>
                </a:lnTo>
                <a:lnTo>
                  <a:pt x="1411" y="659"/>
                </a:lnTo>
                <a:lnTo>
                  <a:pt x="1391" y="656"/>
                </a:lnTo>
                <a:lnTo>
                  <a:pt x="1341" y="652"/>
                </a:lnTo>
                <a:lnTo>
                  <a:pt x="1287" y="647"/>
                </a:lnTo>
                <a:lnTo>
                  <a:pt x="1238" y="643"/>
                </a:lnTo>
                <a:lnTo>
                  <a:pt x="1238" y="643"/>
                </a:lnTo>
                <a:lnTo>
                  <a:pt x="1226" y="643"/>
                </a:lnTo>
                <a:lnTo>
                  <a:pt x="1215" y="644"/>
                </a:lnTo>
                <a:lnTo>
                  <a:pt x="1188" y="647"/>
                </a:lnTo>
                <a:lnTo>
                  <a:pt x="1161" y="652"/>
                </a:lnTo>
                <a:lnTo>
                  <a:pt x="1133" y="658"/>
                </a:lnTo>
                <a:lnTo>
                  <a:pt x="1081" y="670"/>
                </a:lnTo>
                <a:lnTo>
                  <a:pt x="1058" y="675"/>
                </a:lnTo>
                <a:lnTo>
                  <a:pt x="1041" y="678"/>
                </a:lnTo>
                <a:lnTo>
                  <a:pt x="1041" y="678"/>
                </a:lnTo>
                <a:lnTo>
                  <a:pt x="1024" y="678"/>
                </a:lnTo>
                <a:lnTo>
                  <a:pt x="1008" y="678"/>
                </a:lnTo>
                <a:lnTo>
                  <a:pt x="977" y="677"/>
                </a:lnTo>
                <a:lnTo>
                  <a:pt x="954" y="675"/>
                </a:lnTo>
                <a:lnTo>
                  <a:pt x="945" y="672"/>
                </a:lnTo>
                <a:lnTo>
                  <a:pt x="945" y="672"/>
                </a:lnTo>
                <a:lnTo>
                  <a:pt x="942" y="670"/>
                </a:lnTo>
                <a:lnTo>
                  <a:pt x="937" y="667"/>
                </a:lnTo>
                <a:lnTo>
                  <a:pt x="937" y="667"/>
                </a:lnTo>
                <a:lnTo>
                  <a:pt x="861" y="659"/>
                </a:lnTo>
                <a:lnTo>
                  <a:pt x="861" y="659"/>
                </a:lnTo>
                <a:lnTo>
                  <a:pt x="837" y="656"/>
                </a:lnTo>
                <a:lnTo>
                  <a:pt x="825" y="656"/>
                </a:lnTo>
                <a:lnTo>
                  <a:pt x="825" y="656"/>
                </a:lnTo>
                <a:lnTo>
                  <a:pt x="811" y="652"/>
                </a:lnTo>
                <a:lnTo>
                  <a:pt x="784" y="642"/>
                </a:lnTo>
                <a:lnTo>
                  <a:pt x="746" y="627"/>
                </a:lnTo>
                <a:lnTo>
                  <a:pt x="746" y="627"/>
                </a:lnTo>
                <a:lnTo>
                  <a:pt x="740" y="620"/>
                </a:lnTo>
                <a:lnTo>
                  <a:pt x="734" y="611"/>
                </a:lnTo>
                <a:lnTo>
                  <a:pt x="724" y="602"/>
                </a:lnTo>
                <a:lnTo>
                  <a:pt x="712" y="592"/>
                </a:lnTo>
                <a:lnTo>
                  <a:pt x="697" y="582"/>
                </a:lnTo>
                <a:lnTo>
                  <a:pt x="690" y="577"/>
                </a:lnTo>
                <a:lnTo>
                  <a:pt x="680" y="574"/>
                </a:lnTo>
                <a:lnTo>
                  <a:pt x="671" y="570"/>
                </a:lnTo>
                <a:lnTo>
                  <a:pt x="661" y="568"/>
                </a:lnTo>
                <a:lnTo>
                  <a:pt x="661" y="568"/>
                </a:lnTo>
                <a:lnTo>
                  <a:pt x="622" y="559"/>
                </a:lnTo>
                <a:lnTo>
                  <a:pt x="591" y="554"/>
                </a:lnTo>
                <a:lnTo>
                  <a:pt x="578" y="553"/>
                </a:lnTo>
                <a:lnTo>
                  <a:pt x="567" y="552"/>
                </a:lnTo>
                <a:lnTo>
                  <a:pt x="556" y="553"/>
                </a:lnTo>
                <a:lnTo>
                  <a:pt x="548" y="555"/>
                </a:lnTo>
                <a:lnTo>
                  <a:pt x="548" y="555"/>
                </a:lnTo>
                <a:lnTo>
                  <a:pt x="539" y="560"/>
                </a:lnTo>
                <a:lnTo>
                  <a:pt x="533" y="564"/>
                </a:lnTo>
                <a:lnTo>
                  <a:pt x="527" y="569"/>
                </a:lnTo>
                <a:lnTo>
                  <a:pt x="523" y="574"/>
                </a:lnTo>
                <a:lnTo>
                  <a:pt x="517" y="581"/>
                </a:lnTo>
                <a:lnTo>
                  <a:pt x="516" y="583"/>
                </a:lnTo>
                <a:lnTo>
                  <a:pt x="516" y="583"/>
                </a:lnTo>
                <a:lnTo>
                  <a:pt x="516" y="582"/>
                </a:lnTo>
                <a:lnTo>
                  <a:pt x="517" y="577"/>
                </a:lnTo>
                <a:lnTo>
                  <a:pt x="516" y="574"/>
                </a:lnTo>
                <a:lnTo>
                  <a:pt x="515" y="571"/>
                </a:lnTo>
                <a:lnTo>
                  <a:pt x="512" y="569"/>
                </a:lnTo>
                <a:lnTo>
                  <a:pt x="509" y="566"/>
                </a:lnTo>
                <a:lnTo>
                  <a:pt x="509" y="566"/>
                </a:lnTo>
                <a:lnTo>
                  <a:pt x="505" y="564"/>
                </a:lnTo>
                <a:lnTo>
                  <a:pt x="501" y="564"/>
                </a:lnTo>
                <a:lnTo>
                  <a:pt x="498" y="565"/>
                </a:lnTo>
                <a:lnTo>
                  <a:pt x="494" y="566"/>
                </a:lnTo>
                <a:lnTo>
                  <a:pt x="492" y="566"/>
                </a:lnTo>
                <a:lnTo>
                  <a:pt x="488" y="566"/>
                </a:lnTo>
                <a:lnTo>
                  <a:pt x="488" y="566"/>
                </a:lnTo>
                <a:lnTo>
                  <a:pt x="486" y="565"/>
                </a:lnTo>
                <a:lnTo>
                  <a:pt x="484" y="563"/>
                </a:lnTo>
                <a:lnTo>
                  <a:pt x="482" y="558"/>
                </a:lnTo>
                <a:lnTo>
                  <a:pt x="479" y="551"/>
                </a:lnTo>
                <a:lnTo>
                  <a:pt x="478" y="543"/>
                </a:lnTo>
                <a:lnTo>
                  <a:pt x="478" y="527"/>
                </a:lnTo>
                <a:lnTo>
                  <a:pt x="477" y="520"/>
                </a:lnTo>
                <a:lnTo>
                  <a:pt x="476" y="515"/>
                </a:lnTo>
                <a:lnTo>
                  <a:pt x="476" y="515"/>
                </a:lnTo>
                <a:lnTo>
                  <a:pt x="461" y="456"/>
                </a:lnTo>
                <a:lnTo>
                  <a:pt x="443" y="386"/>
                </a:lnTo>
                <a:lnTo>
                  <a:pt x="443" y="386"/>
                </a:lnTo>
                <a:lnTo>
                  <a:pt x="439" y="376"/>
                </a:lnTo>
                <a:lnTo>
                  <a:pt x="434" y="365"/>
                </a:lnTo>
                <a:lnTo>
                  <a:pt x="422" y="344"/>
                </a:lnTo>
                <a:lnTo>
                  <a:pt x="411" y="327"/>
                </a:lnTo>
                <a:lnTo>
                  <a:pt x="406" y="320"/>
                </a:lnTo>
                <a:lnTo>
                  <a:pt x="406" y="320"/>
                </a:lnTo>
                <a:lnTo>
                  <a:pt x="415" y="319"/>
                </a:lnTo>
                <a:lnTo>
                  <a:pt x="436" y="314"/>
                </a:lnTo>
                <a:lnTo>
                  <a:pt x="448" y="312"/>
                </a:lnTo>
                <a:lnTo>
                  <a:pt x="460" y="307"/>
                </a:lnTo>
                <a:lnTo>
                  <a:pt x="472" y="302"/>
                </a:lnTo>
                <a:lnTo>
                  <a:pt x="481" y="296"/>
                </a:lnTo>
                <a:lnTo>
                  <a:pt x="481" y="296"/>
                </a:lnTo>
                <a:lnTo>
                  <a:pt x="495" y="284"/>
                </a:lnTo>
                <a:lnTo>
                  <a:pt x="504" y="275"/>
                </a:lnTo>
                <a:lnTo>
                  <a:pt x="512" y="267"/>
                </a:lnTo>
                <a:lnTo>
                  <a:pt x="507" y="277"/>
                </a:lnTo>
                <a:lnTo>
                  <a:pt x="526" y="247"/>
                </a:lnTo>
                <a:lnTo>
                  <a:pt x="529" y="255"/>
                </a:lnTo>
                <a:lnTo>
                  <a:pt x="529" y="255"/>
                </a:lnTo>
                <a:lnTo>
                  <a:pt x="529" y="244"/>
                </a:lnTo>
                <a:lnTo>
                  <a:pt x="531" y="233"/>
                </a:lnTo>
                <a:lnTo>
                  <a:pt x="533" y="219"/>
                </a:lnTo>
                <a:lnTo>
                  <a:pt x="533" y="219"/>
                </a:lnTo>
                <a:lnTo>
                  <a:pt x="534" y="204"/>
                </a:lnTo>
                <a:lnTo>
                  <a:pt x="534" y="188"/>
                </a:lnTo>
                <a:lnTo>
                  <a:pt x="533" y="169"/>
                </a:lnTo>
                <a:lnTo>
                  <a:pt x="533" y="169"/>
                </a:lnTo>
                <a:lnTo>
                  <a:pt x="534" y="167"/>
                </a:lnTo>
                <a:lnTo>
                  <a:pt x="538" y="161"/>
                </a:lnTo>
                <a:lnTo>
                  <a:pt x="539" y="156"/>
                </a:lnTo>
                <a:lnTo>
                  <a:pt x="540" y="150"/>
                </a:lnTo>
                <a:lnTo>
                  <a:pt x="542" y="143"/>
                </a:lnTo>
                <a:lnTo>
                  <a:pt x="540" y="137"/>
                </a:lnTo>
                <a:lnTo>
                  <a:pt x="540" y="137"/>
                </a:lnTo>
                <a:lnTo>
                  <a:pt x="538" y="127"/>
                </a:lnTo>
                <a:lnTo>
                  <a:pt x="533" y="116"/>
                </a:lnTo>
                <a:lnTo>
                  <a:pt x="518" y="92"/>
                </a:lnTo>
                <a:lnTo>
                  <a:pt x="503" y="67"/>
                </a:lnTo>
                <a:lnTo>
                  <a:pt x="490" y="51"/>
                </a:lnTo>
                <a:lnTo>
                  <a:pt x="490" y="51"/>
                </a:lnTo>
                <a:lnTo>
                  <a:pt x="486" y="45"/>
                </a:lnTo>
                <a:lnTo>
                  <a:pt x="478" y="38"/>
                </a:lnTo>
                <a:lnTo>
                  <a:pt x="470" y="31"/>
                </a:lnTo>
                <a:lnTo>
                  <a:pt x="458" y="22"/>
                </a:lnTo>
                <a:lnTo>
                  <a:pt x="445" y="15"/>
                </a:lnTo>
                <a:lnTo>
                  <a:pt x="432" y="9"/>
                </a:lnTo>
                <a:lnTo>
                  <a:pt x="417" y="4"/>
                </a:lnTo>
                <a:lnTo>
                  <a:pt x="403" y="1"/>
                </a:lnTo>
                <a:lnTo>
                  <a:pt x="403" y="1"/>
                </a:lnTo>
                <a:lnTo>
                  <a:pt x="389" y="0"/>
                </a:lnTo>
                <a:lnTo>
                  <a:pt x="378" y="0"/>
                </a:lnTo>
                <a:lnTo>
                  <a:pt x="370" y="1"/>
                </a:lnTo>
                <a:lnTo>
                  <a:pt x="363" y="4"/>
                </a:lnTo>
                <a:lnTo>
                  <a:pt x="358" y="6"/>
                </a:lnTo>
                <a:lnTo>
                  <a:pt x="355" y="8"/>
                </a:lnTo>
                <a:lnTo>
                  <a:pt x="353" y="10"/>
                </a:lnTo>
                <a:lnTo>
                  <a:pt x="325" y="20"/>
                </a:lnTo>
                <a:lnTo>
                  <a:pt x="325" y="20"/>
                </a:lnTo>
                <a:lnTo>
                  <a:pt x="348" y="21"/>
                </a:lnTo>
                <a:lnTo>
                  <a:pt x="348" y="21"/>
                </a:lnTo>
                <a:lnTo>
                  <a:pt x="333" y="27"/>
                </a:lnTo>
                <a:lnTo>
                  <a:pt x="320" y="33"/>
                </a:lnTo>
                <a:lnTo>
                  <a:pt x="330" y="36"/>
                </a:lnTo>
                <a:lnTo>
                  <a:pt x="316" y="45"/>
                </a:lnTo>
                <a:lnTo>
                  <a:pt x="314" y="54"/>
                </a:lnTo>
                <a:lnTo>
                  <a:pt x="314" y="54"/>
                </a:lnTo>
                <a:lnTo>
                  <a:pt x="299" y="60"/>
                </a:lnTo>
                <a:lnTo>
                  <a:pt x="299" y="60"/>
                </a:lnTo>
                <a:lnTo>
                  <a:pt x="292" y="61"/>
                </a:lnTo>
                <a:lnTo>
                  <a:pt x="281" y="62"/>
                </a:lnTo>
                <a:lnTo>
                  <a:pt x="281" y="62"/>
                </a:lnTo>
                <a:lnTo>
                  <a:pt x="270" y="62"/>
                </a:lnTo>
                <a:lnTo>
                  <a:pt x="265" y="62"/>
                </a:lnTo>
                <a:lnTo>
                  <a:pt x="262" y="65"/>
                </a:lnTo>
                <a:lnTo>
                  <a:pt x="262" y="65"/>
                </a:lnTo>
                <a:lnTo>
                  <a:pt x="258" y="70"/>
                </a:lnTo>
                <a:lnTo>
                  <a:pt x="254" y="76"/>
                </a:lnTo>
                <a:lnTo>
                  <a:pt x="251" y="84"/>
                </a:lnTo>
                <a:lnTo>
                  <a:pt x="251" y="84"/>
                </a:lnTo>
                <a:lnTo>
                  <a:pt x="244" y="88"/>
                </a:lnTo>
                <a:lnTo>
                  <a:pt x="240" y="92"/>
                </a:lnTo>
                <a:lnTo>
                  <a:pt x="237" y="94"/>
                </a:lnTo>
                <a:lnTo>
                  <a:pt x="237" y="94"/>
                </a:lnTo>
                <a:lnTo>
                  <a:pt x="234" y="100"/>
                </a:lnTo>
                <a:lnTo>
                  <a:pt x="234" y="100"/>
                </a:lnTo>
                <a:lnTo>
                  <a:pt x="227" y="100"/>
                </a:lnTo>
                <a:lnTo>
                  <a:pt x="223" y="102"/>
                </a:lnTo>
                <a:lnTo>
                  <a:pt x="221" y="104"/>
                </a:lnTo>
                <a:lnTo>
                  <a:pt x="220" y="106"/>
                </a:lnTo>
                <a:lnTo>
                  <a:pt x="220" y="106"/>
                </a:lnTo>
                <a:lnTo>
                  <a:pt x="219" y="115"/>
                </a:lnTo>
                <a:lnTo>
                  <a:pt x="219" y="115"/>
                </a:lnTo>
                <a:lnTo>
                  <a:pt x="215" y="118"/>
                </a:lnTo>
                <a:lnTo>
                  <a:pt x="206" y="127"/>
                </a:lnTo>
                <a:lnTo>
                  <a:pt x="196" y="137"/>
                </a:lnTo>
                <a:lnTo>
                  <a:pt x="192" y="141"/>
                </a:lnTo>
                <a:lnTo>
                  <a:pt x="191" y="146"/>
                </a:lnTo>
                <a:lnTo>
                  <a:pt x="191" y="146"/>
                </a:lnTo>
                <a:lnTo>
                  <a:pt x="195" y="160"/>
                </a:lnTo>
                <a:lnTo>
                  <a:pt x="201" y="180"/>
                </a:lnTo>
                <a:lnTo>
                  <a:pt x="208" y="202"/>
                </a:lnTo>
                <a:lnTo>
                  <a:pt x="213" y="217"/>
                </a:lnTo>
                <a:lnTo>
                  <a:pt x="213" y="217"/>
                </a:lnTo>
                <a:lnTo>
                  <a:pt x="214" y="229"/>
                </a:lnTo>
                <a:lnTo>
                  <a:pt x="214" y="240"/>
                </a:lnTo>
                <a:lnTo>
                  <a:pt x="214" y="253"/>
                </a:lnTo>
                <a:lnTo>
                  <a:pt x="214" y="2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9">
            <a:extLst>
              <a:ext uri="{FF2B5EF4-FFF2-40B4-BE49-F238E27FC236}">
                <a16:creationId xmlns:a16="http://schemas.microsoft.com/office/drawing/2014/main" id="{C2C23FF0-87AA-49A9-968C-B9AEF165EDBA}"/>
              </a:ext>
            </a:extLst>
          </p:cNvPr>
          <p:cNvSpPr>
            <a:spLocks/>
          </p:cNvSpPr>
          <p:nvPr/>
        </p:nvSpPr>
        <p:spPr bwMode="auto">
          <a:xfrm>
            <a:off x="4135362" y="5514465"/>
            <a:ext cx="1575856" cy="800800"/>
          </a:xfrm>
          <a:custGeom>
            <a:avLst/>
            <a:gdLst>
              <a:gd name="T0" fmla="*/ 385 w 1714"/>
              <a:gd name="T1" fmla="*/ 255 h 871"/>
              <a:gd name="T2" fmla="*/ 319 w 1714"/>
              <a:gd name="T3" fmla="*/ 307 h 871"/>
              <a:gd name="T4" fmla="*/ 293 w 1714"/>
              <a:gd name="T5" fmla="*/ 409 h 871"/>
              <a:gd name="T6" fmla="*/ 279 w 1714"/>
              <a:gd name="T7" fmla="*/ 459 h 871"/>
              <a:gd name="T8" fmla="*/ 218 w 1714"/>
              <a:gd name="T9" fmla="*/ 588 h 871"/>
              <a:gd name="T10" fmla="*/ 126 w 1714"/>
              <a:gd name="T11" fmla="*/ 817 h 871"/>
              <a:gd name="T12" fmla="*/ 30 w 1714"/>
              <a:gd name="T13" fmla="*/ 841 h 871"/>
              <a:gd name="T14" fmla="*/ 24 w 1714"/>
              <a:gd name="T15" fmla="*/ 854 h 871"/>
              <a:gd name="T16" fmla="*/ 14 w 1714"/>
              <a:gd name="T17" fmla="*/ 867 h 871"/>
              <a:gd name="T18" fmla="*/ 35 w 1714"/>
              <a:gd name="T19" fmla="*/ 871 h 871"/>
              <a:gd name="T20" fmla="*/ 128 w 1714"/>
              <a:gd name="T21" fmla="*/ 861 h 871"/>
              <a:gd name="T22" fmla="*/ 196 w 1714"/>
              <a:gd name="T23" fmla="*/ 863 h 871"/>
              <a:gd name="T24" fmla="*/ 231 w 1714"/>
              <a:gd name="T25" fmla="*/ 836 h 871"/>
              <a:gd name="T26" fmla="*/ 296 w 1714"/>
              <a:gd name="T27" fmla="*/ 736 h 871"/>
              <a:gd name="T28" fmla="*/ 374 w 1714"/>
              <a:gd name="T29" fmla="*/ 557 h 871"/>
              <a:gd name="T30" fmla="*/ 419 w 1714"/>
              <a:gd name="T31" fmla="*/ 666 h 871"/>
              <a:gd name="T32" fmla="*/ 490 w 1714"/>
              <a:gd name="T33" fmla="*/ 739 h 871"/>
              <a:gd name="T34" fmla="*/ 506 w 1714"/>
              <a:gd name="T35" fmla="*/ 768 h 871"/>
              <a:gd name="T36" fmla="*/ 531 w 1714"/>
              <a:gd name="T37" fmla="*/ 787 h 871"/>
              <a:gd name="T38" fmla="*/ 602 w 1714"/>
              <a:gd name="T39" fmla="*/ 824 h 871"/>
              <a:gd name="T40" fmla="*/ 775 w 1714"/>
              <a:gd name="T41" fmla="*/ 829 h 871"/>
              <a:gd name="T42" fmla="*/ 1039 w 1714"/>
              <a:gd name="T43" fmla="*/ 834 h 871"/>
              <a:gd name="T44" fmla="*/ 1090 w 1714"/>
              <a:gd name="T45" fmla="*/ 813 h 871"/>
              <a:gd name="T46" fmla="*/ 1200 w 1714"/>
              <a:gd name="T47" fmla="*/ 822 h 871"/>
              <a:gd name="T48" fmla="*/ 1257 w 1714"/>
              <a:gd name="T49" fmla="*/ 786 h 871"/>
              <a:gd name="T50" fmla="*/ 1515 w 1714"/>
              <a:gd name="T51" fmla="*/ 711 h 871"/>
              <a:gd name="T52" fmla="*/ 1602 w 1714"/>
              <a:gd name="T53" fmla="*/ 711 h 871"/>
              <a:gd name="T54" fmla="*/ 1637 w 1714"/>
              <a:gd name="T55" fmla="*/ 775 h 871"/>
              <a:gd name="T56" fmla="*/ 1591 w 1714"/>
              <a:gd name="T57" fmla="*/ 805 h 871"/>
              <a:gd name="T58" fmla="*/ 1672 w 1714"/>
              <a:gd name="T59" fmla="*/ 805 h 871"/>
              <a:gd name="T60" fmla="*/ 1693 w 1714"/>
              <a:gd name="T61" fmla="*/ 781 h 871"/>
              <a:gd name="T62" fmla="*/ 1712 w 1714"/>
              <a:gd name="T63" fmla="*/ 756 h 871"/>
              <a:gd name="T64" fmla="*/ 1696 w 1714"/>
              <a:gd name="T65" fmla="*/ 703 h 871"/>
              <a:gd name="T66" fmla="*/ 1698 w 1714"/>
              <a:gd name="T67" fmla="*/ 613 h 871"/>
              <a:gd name="T68" fmla="*/ 1661 w 1714"/>
              <a:gd name="T69" fmla="*/ 589 h 871"/>
              <a:gd name="T70" fmla="*/ 1617 w 1714"/>
              <a:gd name="T71" fmla="*/ 571 h 871"/>
              <a:gd name="T72" fmla="*/ 1575 w 1714"/>
              <a:gd name="T73" fmla="*/ 598 h 871"/>
              <a:gd name="T74" fmla="*/ 1438 w 1714"/>
              <a:gd name="T75" fmla="*/ 613 h 871"/>
              <a:gd name="T76" fmla="*/ 1287 w 1714"/>
              <a:gd name="T77" fmla="*/ 622 h 871"/>
              <a:gd name="T78" fmla="*/ 1152 w 1714"/>
              <a:gd name="T79" fmla="*/ 685 h 871"/>
              <a:gd name="T80" fmla="*/ 1054 w 1714"/>
              <a:gd name="T81" fmla="*/ 673 h 871"/>
              <a:gd name="T82" fmla="*/ 892 w 1714"/>
              <a:gd name="T83" fmla="*/ 641 h 871"/>
              <a:gd name="T84" fmla="*/ 785 w 1714"/>
              <a:gd name="T85" fmla="*/ 566 h 871"/>
              <a:gd name="T86" fmla="*/ 710 w 1714"/>
              <a:gd name="T87" fmla="*/ 565 h 871"/>
              <a:gd name="T88" fmla="*/ 653 w 1714"/>
              <a:gd name="T89" fmla="*/ 567 h 871"/>
              <a:gd name="T90" fmla="*/ 632 w 1714"/>
              <a:gd name="T91" fmla="*/ 529 h 871"/>
              <a:gd name="T92" fmla="*/ 618 w 1714"/>
              <a:gd name="T93" fmla="*/ 475 h 871"/>
              <a:gd name="T94" fmla="*/ 584 w 1714"/>
              <a:gd name="T95" fmla="*/ 381 h 871"/>
              <a:gd name="T96" fmla="*/ 640 w 1714"/>
              <a:gd name="T97" fmla="*/ 320 h 871"/>
              <a:gd name="T98" fmla="*/ 719 w 1714"/>
              <a:gd name="T99" fmla="*/ 310 h 871"/>
              <a:gd name="T100" fmla="*/ 788 w 1714"/>
              <a:gd name="T101" fmla="*/ 253 h 871"/>
              <a:gd name="T102" fmla="*/ 805 w 1714"/>
              <a:gd name="T103" fmla="*/ 169 h 871"/>
              <a:gd name="T104" fmla="*/ 765 w 1714"/>
              <a:gd name="T105" fmla="*/ 82 h 871"/>
              <a:gd name="T106" fmla="*/ 713 w 1714"/>
              <a:gd name="T107" fmla="*/ 2 h 871"/>
              <a:gd name="T108" fmla="*/ 655 w 1714"/>
              <a:gd name="T109" fmla="*/ 2 h 871"/>
              <a:gd name="T110" fmla="*/ 638 w 1714"/>
              <a:gd name="T111" fmla="*/ 30 h 871"/>
              <a:gd name="T112" fmla="*/ 597 w 1714"/>
              <a:gd name="T113" fmla="*/ 48 h 871"/>
              <a:gd name="T114" fmla="*/ 558 w 1714"/>
              <a:gd name="T115" fmla="*/ 41 h 871"/>
              <a:gd name="T116" fmla="*/ 528 w 1714"/>
              <a:gd name="T117" fmla="*/ 50 h 871"/>
              <a:gd name="T118" fmla="*/ 502 w 1714"/>
              <a:gd name="T119" fmla="*/ 61 h 871"/>
              <a:gd name="T120" fmla="*/ 475 w 1714"/>
              <a:gd name="T121" fmla="*/ 95 h 871"/>
              <a:gd name="T122" fmla="*/ 466 w 1714"/>
              <a:gd name="T123" fmla="*/ 147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14" h="871">
                <a:moveTo>
                  <a:pt x="439" y="230"/>
                </a:moveTo>
                <a:lnTo>
                  <a:pt x="439" y="230"/>
                </a:lnTo>
                <a:lnTo>
                  <a:pt x="428" y="232"/>
                </a:lnTo>
                <a:lnTo>
                  <a:pt x="418" y="236"/>
                </a:lnTo>
                <a:lnTo>
                  <a:pt x="408" y="241"/>
                </a:lnTo>
                <a:lnTo>
                  <a:pt x="408" y="241"/>
                </a:lnTo>
                <a:lnTo>
                  <a:pt x="385" y="255"/>
                </a:lnTo>
                <a:lnTo>
                  <a:pt x="369" y="264"/>
                </a:lnTo>
                <a:lnTo>
                  <a:pt x="369" y="264"/>
                </a:lnTo>
                <a:lnTo>
                  <a:pt x="361" y="270"/>
                </a:lnTo>
                <a:lnTo>
                  <a:pt x="345" y="282"/>
                </a:lnTo>
                <a:lnTo>
                  <a:pt x="335" y="289"/>
                </a:lnTo>
                <a:lnTo>
                  <a:pt x="327" y="298"/>
                </a:lnTo>
                <a:lnTo>
                  <a:pt x="319" y="307"/>
                </a:lnTo>
                <a:lnTo>
                  <a:pt x="315" y="315"/>
                </a:lnTo>
                <a:lnTo>
                  <a:pt x="315" y="315"/>
                </a:lnTo>
                <a:lnTo>
                  <a:pt x="311" y="325"/>
                </a:lnTo>
                <a:lnTo>
                  <a:pt x="307" y="338"/>
                </a:lnTo>
                <a:lnTo>
                  <a:pt x="300" y="370"/>
                </a:lnTo>
                <a:lnTo>
                  <a:pt x="293" y="409"/>
                </a:lnTo>
                <a:lnTo>
                  <a:pt x="293" y="409"/>
                </a:lnTo>
                <a:lnTo>
                  <a:pt x="289" y="416"/>
                </a:lnTo>
                <a:lnTo>
                  <a:pt x="285" y="423"/>
                </a:lnTo>
                <a:lnTo>
                  <a:pt x="283" y="430"/>
                </a:lnTo>
                <a:lnTo>
                  <a:pt x="283" y="430"/>
                </a:lnTo>
                <a:lnTo>
                  <a:pt x="280" y="438"/>
                </a:lnTo>
                <a:lnTo>
                  <a:pt x="280" y="448"/>
                </a:lnTo>
                <a:lnTo>
                  <a:pt x="279" y="459"/>
                </a:lnTo>
                <a:lnTo>
                  <a:pt x="283" y="465"/>
                </a:lnTo>
                <a:lnTo>
                  <a:pt x="283" y="465"/>
                </a:lnTo>
                <a:lnTo>
                  <a:pt x="256" y="512"/>
                </a:lnTo>
                <a:lnTo>
                  <a:pt x="234" y="554"/>
                </a:lnTo>
                <a:lnTo>
                  <a:pt x="226" y="572"/>
                </a:lnTo>
                <a:lnTo>
                  <a:pt x="218" y="588"/>
                </a:lnTo>
                <a:lnTo>
                  <a:pt x="218" y="588"/>
                </a:lnTo>
                <a:lnTo>
                  <a:pt x="214" y="607"/>
                </a:lnTo>
                <a:lnTo>
                  <a:pt x="207" y="636"/>
                </a:lnTo>
                <a:lnTo>
                  <a:pt x="194" y="706"/>
                </a:lnTo>
                <a:lnTo>
                  <a:pt x="181" y="796"/>
                </a:lnTo>
                <a:lnTo>
                  <a:pt x="181" y="796"/>
                </a:lnTo>
                <a:lnTo>
                  <a:pt x="126" y="817"/>
                </a:lnTo>
                <a:lnTo>
                  <a:pt x="126" y="817"/>
                </a:lnTo>
                <a:lnTo>
                  <a:pt x="99" y="824"/>
                </a:lnTo>
                <a:lnTo>
                  <a:pt x="77" y="829"/>
                </a:lnTo>
                <a:lnTo>
                  <a:pt x="77" y="829"/>
                </a:lnTo>
                <a:lnTo>
                  <a:pt x="50" y="835"/>
                </a:lnTo>
                <a:lnTo>
                  <a:pt x="35" y="839"/>
                </a:lnTo>
                <a:lnTo>
                  <a:pt x="30" y="841"/>
                </a:lnTo>
                <a:lnTo>
                  <a:pt x="30" y="841"/>
                </a:lnTo>
                <a:lnTo>
                  <a:pt x="30" y="842"/>
                </a:lnTo>
                <a:lnTo>
                  <a:pt x="30" y="842"/>
                </a:lnTo>
                <a:lnTo>
                  <a:pt x="35" y="845"/>
                </a:lnTo>
                <a:lnTo>
                  <a:pt x="39" y="847"/>
                </a:lnTo>
                <a:lnTo>
                  <a:pt x="45" y="848"/>
                </a:lnTo>
                <a:lnTo>
                  <a:pt x="45" y="848"/>
                </a:lnTo>
                <a:lnTo>
                  <a:pt x="24" y="854"/>
                </a:lnTo>
                <a:lnTo>
                  <a:pt x="8" y="861"/>
                </a:lnTo>
                <a:lnTo>
                  <a:pt x="3" y="863"/>
                </a:lnTo>
                <a:lnTo>
                  <a:pt x="0" y="864"/>
                </a:lnTo>
                <a:lnTo>
                  <a:pt x="0" y="864"/>
                </a:lnTo>
                <a:lnTo>
                  <a:pt x="2" y="865"/>
                </a:lnTo>
                <a:lnTo>
                  <a:pt x="4" y="867"/>
                </a:lnTo>
                <a:lnTo>
                  <a:pt x="14" y="867"/>
                </a:lnTo>
                <a:lnTo>
                  <a:pt x="27" y="867"/>
                </a:lnTo>
                <a:lnTo>
                  <a:pt x="27" y="867"/>
                </a:lnTo>
                <a:lnTo>
                  <a:pt x="27" y="868"/>
                </a:lnTo>
                <a:lnTo>
                  <a:pt x="27" y="869"/>
                </a:lnTo>
                <a:lnTo>
                  <a:pt x="28" y="870"/>
                </a:lnTo>
                <a:lnTo>
                  <a:pt x="31" y="871"/>
                </a:lnTo>
                <a:lnTo>
                  <a:pt x="35" y="871"/>
                </a:lnTo>
                <a:lnTo>
                  <a:pt x="41" y="871"/>
                </a:lnTo>
                <a:lnTo>
                  <a:pt x="41" y="871"/>
                </a:lnTo>
                <a:lnTo>
                  <a:pt x="60" y="868"/>
                </a:lnTo>
                <a:lnTo>
                  <a:pt x="86" y="863"/>
                </a:lnTo>
                <a:lnTo>
                  <a:pt x="100" y="861"/>
                </a:lnTo>
                <a:lnTo>
                  <a:pt x="115" y="861"/>
                </a:lnTo>
                <a:lnTo>
                  <a:pt x="128" y="861"/>
                </a:lnTo>
                <a:lnTo>
                  <a:pt x="142" y="862"/>
                </a:lnTo>
                <a:lnTo>
                  <a:pt x="142" y="862"/>
                </a:lnTo>
                <a:lnTo>
                  <a:pt x="162" y="864"/>
                </a:lnTo>
                <a:lnTo>
                  <a:pt x="177" y="865"/>
                </a:lnTo>
                <a:lnTo>
                  <a:pt x="188" y="865"/>
                </a:lnTo>
                <a:lnTo>
                  <a:pt x="196" y="863"/>
                </a:lnTo>
                <a:lnTo>
                  <a:pt x="196" y="863"/>
                </a:lnTo>
                <a:lnTo>
                  <a:pt x="200" y="861"/>
                </a:lnTo>
                <a:lnTo>
                  <a:pt x="205" y="857"/>
                </a:lnTo>
                <a:lnTo>
                  <a:pt x="211" y="848"/>
                </a:lnTo>
                <a:lnTo>
                  <a:pt x="217" y="840"/>
                </a:lnTo>
                <a:lnTo>
                  <a:pt x="218" y="836"/>
                </a:lnTo>
                <a:lnTo>
                  <a:pt x="218" y="836"/>
                </a:lnTo>
                <a:lnTo>
                  <a:pt x="231" y="836"/>
                </a:lnTo>
                <a:lnTo>
                  <a:pt x="240" y="836"/>
                </a:lnTo>
                <a:lnTo>
                  <a:pt x="244" y="835"/>
                </a:lnTo>
                <a:lnTo>
                  <a:pt x="248" y="833"/>
                </a:lnTo>
                <a:lnTo>
                  <a:pt x="248" y="833"/>
                </a:lnTo>
                <a:lnTo>
                  <a:pt x="259" y="814"/>
                </a:lnTo>
                <a:lnTo>
                  <a:pt x="277" y="778"/>
                </a:lnTo>
                <a:lnTo>
                  <a:pt x="296" y="736"/>
                </a:lnTo>
                <a:lnTo>
                  <a:pt x="312" y="703"/>
                </a:lnTo>
                <a:lnTo>
                  <a:pt x="312" y="703"/>
                </a:lnTo>
                <a:lnTo>
                  <a:pt x="333" y="647"/>
                </a:lnTo>
                <a:lnTo>
                  <a:pt x="350" y="606"/>
                </a:lnTo>
                <a:lnTo>
                  <a:pt x="350" y="606"/>
                </a:lnTo>
                <a:lnTo>
                  <a:pt x="364" y="576"/>
                </a:lnTo>
                <a:lnTo>
                  <a:pt x="374" y="557"/>
                </a:lnTo>
                <a:lnTo>
                  <a:pt x="374" y="557"/>
                </a:lnTo>
                <a:lnTo>
                  <a:pt x="379" y="574"/>
                </a:lnTo>
                <a:lnTo>
                  <a:pt x="385" y="591"/>
                </a:lnTo>
                <a:lnTo>
                  <a:pt x="392" y="612"/>
                </a:lnTo>
                <a:lnTo>
                  <a:pt x="402" y="634"/>
                </a:lnTo>
                <a:lnTo>
                  <a:pt x="413" y="656"/>
                </a:lnTo>
                <a:lnTo>
                  <a:pt x="419" y="666"/>
                </a:lnTo>
                <a:lnTo>
                  <a:pt x="425" y="674"/>
                </a:lnTo>
                <a:lnTo>
                  <a:pt x="431" y="683"/>
                </a:lnTo>
                <a:lnTo>
                  <a:pt x="439" y="689"/>
                </a:lnTo>
                <a:lnTo>
                  <a:pt x="439" y="689"/>
                </a:lnTo>
                <a:lnTo>
                  <a:pt x="452" y="701"/>
                </a:lnTo>
                <a:lnTo>
                  <a:pt x="466" y="713"/>
                </a:lnTo>
                <a:lnTo>
                  <a:pt x="490" y="739"/>
                </a:lnTo>
                <a:lnTo>
                  <a:pt x="508" y="759"/>
                </a:lnTo>
                <a:lnTo>
                  <a:pt x="515" y="767"/>
                </a:lnTo>
                <a:lnTo>
                  <a:pt x="515" y="767"/>
                </a:lnTo>
                <a:lnTo>
                  <a:pt x="513" y="766"/>
                </a:lnTo>
                <a:lnTo>
                  <a:pt x="508" y="766"/>
                </a:lnTo>
                <a:lnTo>
                  <a:pt x="507" y="766"/>
                </a:lnTo>
                <a:lnTo>
                  <a:pt x="506" y="768"/>
                </a:lnTo>
                <a:lnTo>
                  <a:pt x="508" y="772"/>
                </a:lnTo>
                <a:lnTo>
                  <a:pt x="512" y="777"/>
                </a:lnTo>
                <a:lnTo>
                  <a:pt x="512" y="777"/>
                </a:lnTo>
                <a:lnTo>
                  <a:pt x="519" y="785"/>
                </a:lnTo>
                <a:lnTo>
                  <a:pt x="522" y="786"/>
                </a:lnTo>
                <a:lnTo>
                  <a:pt x="524" y="786"/>
                </a:lnTo>
                <a:lnTo>
                  <a:pt x="531" y="787"/>
                </a:lnTo>
                <a:lnTo>
                  <a:pt x="537" y="790"/>
                </a:lnTo>
                <a:lnTo>
                  <a:pt x="547" y="795"/>
                </a:lnTo>
                <a:lnTo>
                  <a:pt x="547" y="795"/>
                </a:lnTo>
                <a:lnTo>
                  <a:pt x="568" y="806"/>
                </a:lnTo>
                <a:lnTo>
                  <a:pt x="586" y="817"/>
                </a:lnTo>
                <a:lnTo>
                  <a:pt x="595" y="820"/>
                </a:lnTo>
                <a:lnTo>
                  <a:pt x="602" y="824"/>
                </a:lnTo>
                <a:lnTo>
                  <a:pt x="610" y="826"/>
                </a:lnTo>
                <a:lnTo>
                  <a:pt x="618" y="828"/>
                </a:lnTo>
                <a:lnTo>
                  <a:pt x="618" y="828"/>
                </a:lnTo>
                <a:lnTo>
                  <a:pt x="685" y="829"/>
                </a:lnTo>
                <a:lnTo>
                  <a:pt x="732" y="830"/>
                </a:lnTo>
                <a:lnTo>
                  <a:pt x="775" y="829"/>
                </a:lnTo>
                <a:lnTo>
                  <a:pt x="775" y="829"/>
                </a:lnTo>
                <a:lnTo>
                  <a:pt x="800" y="829"/>
                </a:lnTo>
                <a:lnTo>
                  <a:pt x="836" y="830"/>
                </a:lnTo>
                <a:lnTo>
                  <a:pt x="923" y="833"/>
                </a:lnTo>
                <a:lnTo>
                  <a:pt x="1001" y="835"/>
                </a:lnTo>
                <a:lnTo>
                  <a:pt x="1028" y="835"/>
                </a:lnTo>
                <a:lnTo>
                  <a:pt x="1039" y="834"/>
                </a:lnTo>
                <a:lnTo>
                  <a:pt x="1039" y="834"/>
                </a:lnTo>
                <a:lnTo>
                  <a:pt x="1045" y="831"/>
                </a:lnTo>
                <a:lnTo>
                  <a:pt x="1050" y="828"/>
                </a:lnTo>
                <a:lnTo>
                  <a:pt x="1054" y="823"/>
                </a:lnTo>
                <a:lnTo>
                  <a:pt x="1054" y="823"/>
                </a:lnTo>
                <a:lnTo>
                  <a:pt x="1071" y="818"/>
                </a:lnTo>
                <a:lnTo>
                  <a:pt x="1090" y="813"/>
                </a:lnTo>
                <a:lnTo>
                  <a:pt x="1090" y="813"/>
                </a:lnTo>
                <a:lnTo>
                  <a:pt x="1105" y="817"/>
                </a:lnTo>
                <a:lnTo>
                  <a:pt x="1134" y="823"/>
                </a:lnTo>
                <a:lnTo>
                  <a:pt x="1151" y="825"/>
                </a:lnTo>
                <a:lnTo>
                  <a:pt x="1168" y="826"/>
                </a:lnTo>
                <a:lnTo>
                  <a:pt x="1185" y="825"/>
                </a:lnTo>
                <a:lnTo>
                  <a:pt x="1192" y="824"/>
                </a:lnTo>
                <a:lnTo>
                  <a:pt x="1200" y="822"/>
                </a:lnTo>
                <a:lnTo>
                  <a:pt x="1200" y="822"/>
                </a:lnTo>
                <a:lnTo>
                  <a:pt x="1211" y="817"/>
                </a:lnTo>
                <a:lnTo>
                  <a:pt x="1219" y="811"/>
                </a:lnTo>
                <a:lnTo>
                  <a:pt x="1233" y="801"/>
                </a:lnTo>
                <a:lnTo>
                  <a:pt x="1239" y="796"/>
                </a:lnTo>
                <a:lnTo>
                  <a:pt x="1246" y="791"/>
                </a:lnTo>
                <a:lnTo>
                  <a:pt x="1257" y="786"/>
                </a:lnTo>
                <a:lnTo>
                  <a:pt x="1270" y="781"/>
                </a:lnTo>
                <a:lnTo>
                  <a:pt x="1270" y="781"/>
                </a:lnTo>
                <a:lnTo>
                  <a:pt x="1349" y="756"/>
                </a:lnTo>
                <a:lnTo>
                  <a:pt x="1402" y="740"/>
                </a:lnTo>
                <a:lnTo>
                  <a:pt x="1463" y="724"/>
                </a:lnTo>
                <a:lnTo>
                  <a:pt x="1463" y="724"/>
                </a:lnTo>
                <a:lnTo>
                  <a:pt x="1515" y="711"/>
                </a:lnTo>
                <a:lnTo>
                  <a:pt x="1550" y="702"/>
                </a:lnTo>
                <a:lnTo>
                  <a:pt x="1563" y="700"/>
                </a:lnTo>
                <a:lnTo>
                  <a:pt x="1574" y="700"/>
                </a:lnTo>
                <a:lnTo>
                  <a:pt x="1583" y="701"/>
                </a:lnTo>
                <a:lnTo>
                  <a:pt x="1592" y="705"/>
                </a:lnTo>
                <a:lnTo>
                  <a:pt x="1592" y="705"/>
                </a:lnTo>
                <a:lnTo>
                  <a:pt x="1602" y="711"/>
                </a:lnTo>
                <a:lnTo>
                  <a:pt x="1611" y="719"/>
                </a:lnTo>
                <a:lnTo>
                  <a:pt x="1620" y="729"/>
                </a:lnTo>
                <a:lnTo>
                  <a:pt x="1628" y="740"/>
                </a:lnTo>
                <a:lnTo>
                  <a:pt x="1642" y="758"/>
                </a:lnTo>
                <a:lnTo>
                  <a:pt x="1647" y="766"/>
                </a:lnTo>
                <a:lnTo>
                  <a:pt x="1647" y="766"/>
                </a:lnTo>
                <a:lnTo>
                  <a:pt x="1637" y="775"/>
                </a:lnTo>
                <a:lnTo>
                  <a:pt x="1627" y="783"/>
                </a:lnTo>
                <a:lnTo>
                  <a:pt x="1621" y="785"/>
                </a:lnTo>
                <a:lnTo>
                  <a:pt x="1616" y="787"/>
                </a:lnTo>
                <a:lnTo>
                  <a:pt x="1616" y="787"/>
                </a:lnTo>
                <a:lnTo>
                  <a:pt x="1605" y="792"/>
                </a:lnTo>
                <a:lnTo>
                  <a:pt x="1597" y="798"/>
                </a:lnTo>
                <a:lnTo>
                  <a:pt x="1591" y="805"/>
                </a:lnTo>
                <a:lnTo>
                  <a:pt x="1591" y="806"/>
                </a:lnTo>
                <a:lnTo>
                  <a:pt x="1592" y="807"/>
                </a:lnTo>
                <a:lnTo>
                  <a:pt x="1592" y="807"/>
                </a:lnTo>
                <a:lnTo>
                  <a:pt x="1610" y="807"/>
                </a:lnTo>
                <a:lnTo>
                  <a:pt x="1642" y="807"/>
                </a:lnTo>
                <a:lnTo>
                  <a:pt x="1658" y="806"/>
                </a:lnTo>
                <a:lnTo>
                  <a:pt x="1672" y="805"/>
                </a:lnTo>
                <a:lnTo>
                  <a:pt x="1683" y="802"/>
                </a:lnTo>
                <a:lnTo>
                  <a:pt x="1687" y="801"/>
                </a:lnTo>
                <a:lnTo>
                  <a:pt x="1688" y="798"/>
                </a:lnTo>
                <a:lnTo>
                  <a:pt x="1688" y="798"/>
                </a:lnTo>
                <a:lnTo>
                  <a:pt x="1692" y="792"/>
                </a:lnTo>
                <a:lnTo>
                  <a:pt x="1693" y="786"/>
                </a:lnTo>
                <a:lnTo>
                  <a:pt x="1693" y="781"/>
                </a:lnTo>
                <a:lnTo>
                  <a:pt x="1693" y="781"/>
                </a:lnTo>
                <a:lnTo>
                  <a:pt x="1695" y="780"/>
                </a:lnTo>
                <a:lnTo>
                  <a:pt x="1700" y="775"/>
                </a:lnTo>
                <a:lnTo>
                  <a:pt x="1707" y="767"/>
                </a:lnTo>
                <a:lnTo>
                  <a:pt x="1710" y="762"/>
                </a:lnTo>
                <a:lnTo>
                  <a:pt x="1712" y="756"/>
                </a:lnTo>
                <a:lnTo>
                  <a:pt x="1712" y="756"/>
                </a:lnTo>
                <a:lnTo>
                  <a:pt x="1714" y="749"/>
                </a:lnTo>
                <a:lnTo>
                  <a:pt x="1712" y="740"/>
                </a:lnTo>
                <a:lnTo>
                  <a:pt x="1710" y="731"/>
                </a:lnTo>
                <a:lnTo>
                  <a:pt x="1706" y="723"/>
                </a:lnTo>
                <a:lnTo>
                  <a:pt x="1700" y="708"/>
                </a:lnTo>
                <a:lnTo>
                  <a:pt x="1696" y="703"/>
                </a:lnTo>
                <a:lnTo>
                  <a:pt x="1696" y="703"/>
                </a:lnTo>
                <a:lnTo>
                  <a:pt x="1701" y="672"/>
                </a:lnTo>
                <a:lnTo>
                  <a:pt x="1705" y="646"/>
                </a:lnTo>
                <a:lnTo>
                  <a:pt x="1705" y="635"/>
                </a:lnTo>
                <a:lnTo>
                  <a:pt x="1705" y="627"/>
                </a:lnTo>
                <a:lnTo>
                  <a:pt x="1705" y="627"/>
                </a:lnTo>
                <a:lnTo>
                  <a:pt x="1703" y="619"/>
                </a:lnTo>
                <a:lnTo>
                  <a:pt x="1698" y="613"/>
                </a:lnTo>
                <a:lnTo>
                  <a:pt x="1692" y="608"/>
                </a:lnTo>
                <a:lnTo>
                  <a:pt x="1684" y="605"/>
                </a:lnTo>
                <a:lnTo>
                  <a:pt x="1673" y="600"/>
                </a:lnTo>
                <a:lnTo>
                  <a:pt x="1667" y="598"/>
                </a:lnTo>
                <a:lnTo>
                  <a:pt x="1667" y="598"/>
                </a:lnTo>
                <a:lnTo>
                  <a:pt x="1666" y="595"/>
                </a:lnTo>
                <a:lnTo>
                  <a:pt x="1661" y="589"/>
                </a:lnTo>
                <a:lnTo>
                  <a:pt x="1654" y="582"/>
                </a:lnTo>
                <a:lnTo>
                  <a:pt x="1649" y="578"/>
                </a:lnTo>
                <a:lnTo>
                  <a:pt x="1644" y="576"/>
                </a:lnTo>
                <a:lnTo>
                  <a:pt x="1644" y="576"/>
                </a:lnTo>
                <a:lnTo>
                  <a:pt x="1632" y="571"/>
                </a:lnTo>
                <a:lnTo>
                  <a:pt x="1622" y="571"/>
                </a:lnTo>
                <a:lnTo>
                  <a:pt x="1617" y="571"/>
                </a:lnTo>
                <a:lnTo>
                  <a:pt x="1614" y="572"/>
                </a:lnTo>
                <a:lnTo>
                  <a:pt x="1610" y="574"/>
                </a:lnTo>
                <a:lnTo>
                  <a:pt x="1606" y="577"/>
                </a:lnTo>
                <a:lnTo>
                  <a:pt x="1606" y="577"/>
                </a:lnTo>
                <a:lnTo>
                  <a:pt x="1599" y="583"/>
                </a:lnTo>
                <a:lnTo>
                  <a:pt x="1589" y="589"/>
                </a:lnTo>
                <a:lnTo>
                  <a:pt x="1575" y="598"/>
                </a:lnTo>
                <a:lnTo>
                  <a:pt x="1575" y="598"/>
                </a:lnTo>
                <a:lnTo>
                  <a:pt x="1559" y="600"/>
                </a:lnTo>
                <a:lnTo>
                  <a:pt x="1527" y="604"/>
                </a:lnTo>
                <a:lnTo>
                  <a:pt x="1488" y="607"/>
                </a:lnTo>
                <a:lnTo>
                  <a:pt x="1454" y="612"/>
                </a:lnTo>
                <a:lnTo>
                  <a:pt x="1454" y="612"/>
                </a:lnTo>
                <a:lnTo>
                  <a:pt x="1438" y="613"/>
                </a:lnTo>
                <a:lnTo>
                  <a:pt x="1416" y="615"/>
                </a:lnTo>
                <a:lnTo>
                  <a:pt x="1369" y="613"/>
                </a:lnTo>
                <a:lnTo>
                  <a:pt x="1345" y="613"/>
                </a:lnTo>
                <a:lnTo>
                  <a:pt x="1321" y="615"/>
                </a:lnTo>
                <a:lnTo>
                  <a:pt x="1302" y="617"/>
                </a:lnTo>
                <a:lnTo>
                  <a:pt x="1295" y="619"/>
                </a:lnTo>
                <a:lnTo>
                  <a:pt x="1287" y="622"/>
                </a:lnTo>
                <a:lnTo>
                  <a:pt x="1287" y="622"/>
                </a:lnTo>
                <a:lnTo>
                  <a:pt x="1227" y="655"/>
                </a:lnTo>
                <a:lnTo>
                  <a:pt x="1194" y="672"/>
                </a:lnTo>
                <a:lnTo>
                  <a:pt x="1179" y="678"/>
                </a:lnTo>
                <a:lnTo>
                  <a:pt x="1166" y="683"/>
                </a:lnTo>
                <a:lnTo>
                  <a:pt x="1166" y="683"/>
                </a:lnTo>
                <a:lnTo>
                  <a:pt x="1152" y="685"/>
                </a:lnTo>
                <a:lnTo>
                  <a:pt x="1136" y="685"/>
                </a:lnTo>
                <a:lnTo>
                  <a:pt x="1119" y="686"/>
                </a:lnTo>
                <a:lnTo>
                  <a:pt x="1101" y="685"/>
                </a:lnTo>
                <a:lnTo>
                  <a:pt x="1071" y="684"/>
                </a:lnTo>
                <a:lnTo>
                  <a:pt x="1058" y="683"/>
                </a:lnTo>
                <a:lnTo>
                  <a:pt x="1054" y="673"/>
                </a:lnTo>
                <a:lnTo>
                  <a:pt x="1054" y="673"/>
                </a:lnTo>
                <a:lnTo>
                  <a:pt x="1033" y="669"/>
                </a:lnTo>
                <a:lnTo>
                  <a:pt x="984" y="662"/>
                </a:lnTo>
                <a:lnTo>
                  <a:pt x="956" y="657"/>
                </a:lnTo>
                <a:lnTo>
                  <a:pt x="929" y="652"/>
                </a:lnTo>
                <a:lnTo>
                  <a:pt x="908" y="646"/>
                </a:lnTo>
                <a:lnTo>
                  <a:pt x="892" y="641"/>
                </a:lnTo>
                <a:lnTo>
                  <a:pt x="892" y="641"/>
                </a:lnTo>
                <a:lnTo>
                  <a:pt x="880" y="634"/>
                </a:lnTo>
                <a:lnTo>
                  <a:pt x="866" y="624"/>
                </a:lnTo>
                <a:lnTo>
                  <a:pt x="838" y="600"/>
                </a:lnTo>
                <a:lnTo>
                  <a:pt x="823" y="589"/>
                </a:lnTo>
                <a:lnTo>
                  <a:pt x="808" y="578"/>
                </a:lnTo>
                <a:lnTo>
                  <a:pt x="792" y="570"/>
                </a:lnTo>
                <a:lnTo>
                  <a:pt x="785" y="566"/>
                </a:lnTo>
                <a:lnTo>
                  <a:pt x="776" y="565"/>
                </a:lnTo>
                <a:lnTo>
                  <a:pt x="776" y="565"/>
                </a:lnTo>
                <a:lnTo>
                  <a:pt x="761" y="561"/>
                </a:lnTo>
                <a:lnTo>
                  <a:pt x="749" y="560"/>
                </a:lnTo>
                <a:lnTo>
                  <a:pt x="738" y="560"/>
                </a:lnTo>
                <a:lnTo>
                  <a:pt x="729" y="561"/>
                </a:lnTo>
                <a:lnTo>
                  <a:pt x="710" y="565"/>
                </a:lnTo>
                <a:lnTo>
                  <a:pt x="692" y="568"/>
                </a:lnTo>
                <a:lnTo>
                  <a:pt x="692" y="568"/>
                </a:lnTo>
                <a:lnTo>
                  <a:pt x="674" y="572"/>
                </a:lnTo>
                <a:lnTo>
                  <a:pt x="662" y="572"/>
                </a:lnTo>
                <a:lnTo>
                  <a:pt x="649" y="572"/>
                </a:lnTo>
                <a:lnTo>
                  <a:pt x="649" y="572"/>
                </a:lnTo>
                <a:lnTo>
                  <a:pt x="653" y="567"/>
                </a:lnTo>
                <a:lnTo>
                  <a:pt x="655" y="561"/>
                </a:lnTo>
                <a:lnTo>
                  <a:pt x="655" y="557"/>
                </a:lnTo>
                <a:lnTo>
                  <a:pt x="654" y="552"/>
                </a:lnTo>
                <a:lnTo>
                  <a:pt x="654" y="552"/>
                </a:lnTo>
                <a:lnTo>
                  <a:pt x="652" y="548"/>
                </a:lnTo>
                <a:lnTo>
                  <a:pt x="647" y="543"/>
                </a:lnTo>
                <a:lnTo>
                  <a:pt x="632" y="529"/>
                </a:lnTo>
                <a:lnTo>
                  <a:pt x="618" y="516"/>
                </a:lnTo>
                <a:lnTo>
                  <a:pt x="613" y="510"/>
                </a:lnTo>
                <a:lnTo>
                  <a:pt x="612" y="506"/>
                </a:lnTo>
                <a:lnTo>
                  <a:pt x="612" y="506"/>
                </a:lnTo>
                <a:lnTo>
                  <a:pt x="613" y="498"/>
                </a:lnTo>
                <a:lnTo>
                  <a:pt x="617" y="483"/>
                </a:lnTo>
                <a:lnTo>
                  <a:pt x="618" y="475"/>
                </a:lnTo>
                <a:lnTo>
                  <a:pt x="618" y="465"/>
                </a:lnTo>
                <a:lnTo>
                  <a:pt x="615" y="454"/>
                </a:lnTo>
                <a:lnTo>
                  <a:pt x="612" y="443"/>
                </a:lnTo>
                <a:lnTo>
                  <a:pt x="612" y="443"/>
                </a:lnTo>
                <a:lnTo>
                  <a:pt x="592" y="401"/>
                </a:lnTo>
                <a:lnTo>
                  <a:pt x="586" y="387"/>
                </a:lnTo>
                <a:lnTo>
                  <a:pt x="584" y="381"/>
                </a:lnTo>
                <a:lnTo>
                  <a:pt x="584" y="381"/>
                </a:lnTo>
                <a:lnTo>
                  <a:pt x="582" y="348"/>
                </a:lnTo>
                <a:lnTo>
                  <a:pt x="581" y="320"/>
                </a:lnTo>
                <a:lnTo>
                  <a:pt x="603" y="309"/>
                </a:lnTo>
                <a:lnTo>
                  <a:pt x="603" y="309"/>
                </a:lnTo>
                <a:lnTo>
                  <a:pt x="614" y="313"/>
                </a:lnTo>
                <a:lnTo>
                  <a:pt x="640" y="320"/>
                </a:lnTo>
                <a:lnTo>
                  <a:pt x="655" y="322"/>
                </a:lnTo>
                <a:lnTo>
                  <a:pt x="670" y="325"/>
                </a:lnTo>
                <a:lnTo>
                  <a:pt x="683" y="325"/>
                </a:lnTo>
                <a:lnTo>
                  <a:pt x="690" y="324"/>
                </a:lnTo>
                <a:lnTo>
                  <a:pt x="694" y="321"/>
                </a:lnTo>
                <a:lnTo>
                  <a:pt x="694" y="321"/>
                </a:lnTo>
                <a:lnTo>
                  <a:pt x="719" y="310"/>
                </a:lnTo>
                <a:lnTo>
                  <a:pt x="733" y="302"/>
                </a:lnTo>
                <a:lnTo>
                  <a:pt x="749" y="292"/>
                </a:lnTo>
                <a:lnTo>
                  <a:pt x="764" y="281"/>
                </a:lnTo>
                <a:lnTo>
                  <a:pt x="771" y="275"/>
                </a:lnTo>
                <a:lnTo>
                  <a:pt x="777" y="268"/>
                </a:lnTo>
                <a:lnTo>
                  <a:pt x="783" y="260"/>
                </a:lnTo>
                <a:lnTo>
                  <a:pt x="788" y="253"/>
                </a:lnTo>
                <a:lnTo>
                  <a:pt x="793" y="244"/>
                </a:lnTo>
                <a:lnTo>
                  <a:pt x="795" y="235"/>
                </a:lnTo>
                <a:lnTo>
                  <a:pt x="795" y="235"/>
                </a:lnTo>
                <a:lnTo>
                  <a:pt x="804" y="203"/>
                </a:lnTo>
                <a:lnTo>
                  <a:pt x="806" y="191"/>
                </a:lnTo>
                <a:lnTo>
                  <a:pt x="806" y="180"/>
                </a:lnTo>
                <a:lnTo>
                  <a:pt x="805" y="169"/>
                </a:lnTo>
                <a:lnTo>
                  <a:pt x="803" y="159"/>
                </a:lnTo>
                <a:lnTo>
                  <a:pt x="798" y="147"/>
                </a:lnTo>
                <a:lnTo>
                  <a:pt x="791" y="135"/>
                </a:lnTo>
                <a:lnTo>
                  <a:pt x="791" y="135"/>
                </a:lnTo>
                <a:lnTo>
                  <a:pt x="783" y="120"/>
                </a:lnTo>
                <a:lnTo>
                  <a:pt x="776" y="108"/>
                </a:lnTo>
                <a:lnTo>
                  <a:pt x="765" y="82"/>
                </a:lnTo>
                <a:lnTo>
                  <a:pt x="754" y="57"/>
                </a:lnTo>
                <a:lnTo>
                  <a:pt x="741" y="30"/>
                </a:lnTo>
                <a:lnTo>
                  <a:pt x="741" y="30"/>
                </a:lnTo>
                <a:lnTo>
                  <a:pt x="733" y="18"/>
                </a:lnTo>
                <a:lnTo>
                  <a:pt x="727" y="9"/>
                </a:lnTo>
                <a:lnTo>
                  <a:pt x="720" y="5"/>
                </a:lnTo>
                <a:lnTo>
                  <a:pt x="713" y="2"/>
                </a:lnTo>
                <a:lnTo>
                  <a:pt x="707" y="1"/>
                </a:lnTo>
                <a:lnTo>
                  <a:pt x="699" y="1"/>
                </a:lnTo>
                <a:lnTo>
                  <a:pt x="683" y="0"/>
                </a:lnTo>
                <a:lnTo>
                  <a:pt x="683" y="0"/>
                </a:lnTo>
                <a:lnTo>
                  <a:pt x="675" y="0"/>
                </a:lnTo>
                <a:lnTo>
                  <a:pt x="668" y="0"/>
                </a:lnTo>
                <a:lnTo>
                  <a:pt x="655" y="2"/>
                </a:lnTo>
                <a:lnTo>
                  <a:pt x="647" y="5"/>
                </a:lnTo>
                <a:lnTo>
                  <a:pt x="643" y="7"/>
                </a:lnTo>
                <a:lnTo>
                  <a:pt x="665" y="7"/>
                </a:lnTo>
                <a:lnTo>
                  <a:pt x="631" y="16"/>
                </a:lnTo>
                <a:lnTo>
                  <a:pt x="645" y="18"/>
                </a:lnTo>
                <a:lnTo>
                  <a:pt x="629" y="29"/>
                </a:lnTo>
                <a:lnTo>
                  <a:pt x="638" y="30"/>
                </a:lnTo>
                <a:lnTo>
                  <a:pt x="638" y="30"/>
                </a:lnTo>
                <a:lnTo>
                  <a:pt x="627" y="39"/>
                </a:lnTo>
                <a:lnTo>
                  <a:pt x="615" y="45"/>
                </a:lnTo>
                <a:lnTo>
                  <a:pt x="609" y="47"/>
                </a:lnTo>
                <a:lnTo>
                  <a:pt x="603" y="48"/>
                </a:lnTo>
                <a:lnTo>
                  <a:pt x="603" y="48"/>
                </a:lnTo>
                <a:lnTo>
                  <a:pt x="597" y="48"/>
                </a:lnTo>
                <a:lnTo>
                  <a:pt x="592" y="47"/>
                </a:lnTo>
                <a:lnTo>
                  <a:pt x="581" y="45"/>
                </a:lnTo>
                <a:lnTo>
                  <a:pt x="573" y="42"/>
                </a:lnTo>
                <a:lnTo>
                  <a:pt x="565" y="40"/>
                </a:lnTo>
                <a:lnTo>
                  <a:pt x="565" y="40"/>
                </a:lnTo>
                <a:lnTo>
                  <a:pt x="562" y="40"/>
                </a:lnTo>
                <a:lnTo>
                  <a:pt x="558" y="41"/>
                </a:lnTo>
                <a:lnTo>
                  <a:pt x="554" y="44"/>
                </a:lnTo>
                <a:lnTo>
                  <a:pt x="552" y="47"/>
                </a:lnTo>
                <a:lnTo>
                  <a:pt x="552" y="48"/>
                </a:lnTo>
                <a:lnTo>
                  <a:pt x="552" y="48"/>
                </a:lnTo>
                <a:lnTo>
                  <a:pt x="546" y="47"/>
                </a:lnTo>
                <a:lnTo>
                  <a:pt x="539" y="48"/>
                </a:lnTo>
                <a:lnTo>
                  <a:pt x="528" y="50"/>
                </a:lnTo>
                <a:lnTo>
                  <a:pt x="528" y="50"/>
                </a:lnTo>
                <a:lnTo>
                  <a:pt x="512" y="53"/>
                </a:lnTo>
                <a:lnTo>
                  <a:pt x="508" y="54"/>
                </a:lnTo>
                <a:lnTo>
                  <a:pt x="507" y="56"/>
                </a:lnTo>
                <a:lnTo>
                  <a:pt x="507" y="56"/>
                </a:lnTo>
                <a:lnTo>
                  <a:pt x="506" y="58"/>
                </a:lnTo>
                <a:lnTo>
                  <a:pt x="502" y="61"/>
                </a:lnTo>
                <a:lnTo>
                  <a:pt x="492" y="67"/>
                </a:lnTo>
                <a:lnTo>
                  <a:pt x="492" y="67"/>
                </a:lnTo>
                <a:lnTo>
                  <a:pt x="490" y="70"/>
                </a:lnTo>
                <a:lnTo>
                  <a:pt x="487" y="74"/>
                </a:lnTo>
                <a:lnTo>
                  <a:pt x="480" y="86"/>
                </a:lnTo>
                <a:lnTo>
                  <a:pt x="480" y="86"/>
                </a:lnTo>
                <a:lnTo>
                  <a:pt x="475" y="95"/>
                </a:lnTo>
                <a:lnTo>
                  <a:pt x="473" y="101"/>
                </a:lnTo>
                <a:lnTo>
                  <a:pt x="472" y="108"/>
                </a:lnTo>
                <a:lnTo>
                  <a:pt x="472" y="113"/>
                </a:lnTo>
                <a:lnTo>
                  <a:pt x="472" y="113"/>
                </a:lnTo>
                <a:lnTo>
                  <a:pt x="472" y="119"/>
                </a:lnTo>
                <a:lnTo>
                  <a:pt x="470" y="128"/>
                </a:lnTo>
                <a:lnTo>
                  <a:pt x="466" y="147"/>
                </a:lnTo>
                <a:lnTo>
                  <a:pt x="466" y="147"/>
                </a:lnTo>
                <a:lnTo>
                  <a:pt x="439" y="230"/>
                </a:lnTo>
                <a:lnTo>
                  <a:pt x="439" y="2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0">
            <a:extLst>
              <a:ext uri="{FF2B5EF4-FFF2-40B4-BE49-F238E27FC236}">
                <a16:creationId xmlns:a16="http://schemas.microsoft.com/office/drawing/2014/main" id="{38394D94-9FD2-4351-AE10-26B5923A0E24}"/>
              </a:ext>
            </a:extLst>
          </p:cNvPr>
          <p:cNvSpPr>
            <a:spLocks noEditPoints="1"/>
          </p:cNvSpPr>
          <p:nvPr/>
        </p:nvSpPr>
        <p:spPr bwMode="auto">
          <a:xfrm>
            <a:off x="6058896" y="4897769"/>
            <a:ext cx="1580424" cy="1444483"/>
          </a:xfrm>
          <a:custGeom>
            <a:avLst/>
            <a:gdLst>
              <a:gd name="T0" fmla="*/ 265 w 1802"/>
              <a:gd name="T1" fmla="*/ 596 h 1647"/>
              <a:gd name="T2" fmla="*/ 158 w 1802"/>
              <a:gd name="T3" fmla="*/ 547 h 1647"/>
              <a:gd name="T4" fmla="*/ 56 w 1802"/>
              <a:gd name="T5" fmla="*/ 626 h 1647"/>
              <a:gd name="T6" fmla="*/ 30 w 1802"/>
              <a:gd name="T7" fmla="*/ 714 h 1647"/>
              <a:gd name="T8" fmla="*/ 113 w 1802"/>
              <a:gd name="T9" fmla="*/ 842 h 1647"/>
              <a:gd name="T10" fmla="*/ 172 w 1802"/>
              <a:gd name="T11" fmla="*/ 864 h 1647"/>
              <a:gd name="T12" fmla="*/ 202 w 1802"/>
              <a:gd name="T13" fmla="*/ 864 h 1647"/>
              <a:gd name="T14" fmla="*/ 182 w 1802"/>
              <a:gd name="T15" fmla="*/ 949 h 1647"/>
              <a:gd name="T16" fmla="*/ 169 w 1802"/>
              <a:gd name="T17" fmla="*/ 1147 h 1647"/>
              <a:gd name="T18" fmla="*/ 160 w 1802"/>
              <a:gd name="T19" fmla="*/ 1291 h 1647"/>
              <a:gd name="T20" fmla="*/ 165 w 1802"/>
              <a:gd name="T21" fmla="*/ 1548 h 1647"/>
              <a:gd name="T22" fmla="*/ 84 w 1802"/>
              <a:gd name="T23" fmla="*/ 1586 h 1647"/>
              <a:gd name="T24" fmla="*/ 7 w 1802"/>
              <a:gd name="T25" fmla="*/ 1631 h 1647"/>
              <a:gd name="T26" fmla="*/ 32 w 1802"/>
              <a:gd name="T27" fmla="*/ 1641 h 1647"/>
              <a:gd name="T28" fmla="*/ 123 w 1802"/>
              <a:gd name="T29" fmla="*/ 1627 h 1647"/>
              <a:gd name="T30" fmla="*/ 148 w 1802"/>
              <a:gd name="T31" fmla="*/ 1637 h 1647"/>
              <a:gd name="T32" fmla="*/ 208 w 1802"/>
              <a:gd name="T33" fmla="*/ 1581 h 1647"/>
              <a:gd name="T34" fmla="*/ 256 w 1802"/>
              <a:gd name="T35" fmla="*/ 1318 h 1647"/>
              <a:gd name="T36" fmla="*/ 280 w 1802"/>
              <a:gd name="T37" fmla="*/ 1220 h 1647"/>
              <a:gd name="T38" fmla="*/ 325 w 1802"/>
              <a:gd name="T39" fmla="*/ 1145 h 1647"/>
              <a:gd name="T40" fmla="*/ 461 w 1802"/>
              <a:gd name="T41" fmla="*/ 1177 h 1647"/>
              <a:gd name="T42" fmla="*/ 512 w 1802"/>
              <a:gd name="T43" fmla="*/ 1200 h 1647"/>
              <a:gd name="T44" fmla="*/ 618 w 1802"/>
              <a:gd name="T45" fmla="*/ 1251 h 1647"/>
              <a:gd name="T46" fmla="*/ 950 w 1802"/>
              <a:gd name="T47" fmla="*/ 1401 h 1647"/>
              <a:gd name="T48" fmla="*/ 1097 w 1802"/>
              <a:gd name="T49" fmla="*/ 1353 h 1647"/>
              <a:gd name="T50" fmla="*/ 1375 w 1802"/>
              <a:gd name="T51" fmla="*/ 1395 h 1647"/>
              <a:gd name="T52" fmla="*/ 1609 w 1802"/>
              <a:gd name="T53" fmla="*/ 1426 h 1647"/>
              <a:gd name="T54" fmla="*/ 1615 w 1802"/>
              <a:gd name="T55" fmla="*/ 1501 h 1647"/>
              <a:gd name="T56" fmla="*/ 1631 w 1802"/>
              <a:gd name="T57" fmla="*/ 1515 h 1647"/>
              <a:gd name="T58" fmla="*/ 1660 w 1802"/>
              <a:gd name="T59" fmla="*/ 1520 h 1647"/>
              <a:gd name="T60" fmla="*/ 1696 w 1802"/>
              <a:gd name="T61" fmla="*/ 1509 h 1647"/>
              <a:gd name="T62" fmla="*/ 1701 w 1802"/>
              <a:gd name="T63" fmla="*/ 1382 h 1647"/>
              <a:gd name="T64" fmla="*/ 1764 w 1802"/>
              <a:gd name="T65" fmla="*/ 1419 h 1647"/>
              <a:gd name="T66" fmla="*/ 1785 w 1802"/>
              <a:gd name="T67" fmla="*/ 1387 h 1647"/>
              <a:gd name="T68" fmla="*/ 1802 w 1802"/>
              <a:gd name="T69" fmla="*/ 1363 h 1647"/>
              <a:gd name="T70" fmla="*/ 1789 w 1802"/>
              <a:gd name="T71" fmla="*/ 1339 h 1647"/>
              <a:gd name="T72" fmla="*/ 1755 w 1802"/>
              <a:gd name="T73" fmla="*/ 1306 h 1647"/>
              <a:gd name="T74" fmla="*/ 1592 w 1802"/>
              <a:gd name="T75" fmla="*/ 1225 h 1647"/>
              <a:gd name="T76" fmla="*/ 1349 w 1802"/>
              <a:gd name="T77" fmla="*/ 1132 h 1647"/>
              <a:gd name="T78" fmla="*/ 1133 w 1802"/>
              <a:gd name="T79" fmla="*/ 1054 h 1647"/>
              <a:gd name="T80" fmla="*/ 808 w 1802"/>
              <a:gd name="T81" fmla="*/ 934 h 1647"/>
              <a:gd name="T82" fmla="*/ 675 w 1802"/>
              <a:gd name="T83" fmla="*/ 901 h 1647"/>
              <a:gd name="T84" fmla="*/ 527 w 1802"/>
              <a:gd name="T85" fmla="*/ 677 h 1647"/>
              <a:gd name="T86" fmla="*/ 578 w 1802"/>
              <a:gd name="T87" fmla="*/ 435 h 1647"/>
              <a:gd name="T88" fmla="*/ 681 w 1802"/>
              <a:gd name="T89" fmla="*/ 205 h 1647"/>
              <a:gd name="T90" fmla="*/ 772 w 1802"/>
              <a:gd name="T91" fmla="*/ 112 h 1647"/>
              <a:gd name="T92" fmla="*/ 744 w 1802"/>
              <a:gd name="T93" fmla="*/ 114 h 1647"/>
              <a:gd name="T94" fmla="*/ 742 w 1802"/>
              <a:gd name="T95" fmla="*/ 65 h 1647"/>
              <a:gd name="T96" fmla="*/ 735 w 1802"/>
              <a:gd name="T97" fmla="*/ 25 h 1647"/>
              <a:gd name="T98" fmla="*/ 720 w 1802"/>
              <a:gd name="T99" fmla="*/ 7 h 1647"/>
              <a:gd name="T100" fmla="*/ 700 w 1802"/>
              <a:gd name="T101" fmla="*/ 15 h 1647"/>
              <a:gd name="T102" fmla="*/ 667 w 1802"/>
              <a:gd name="T103" fmla="*/ 69 h 1647"/>
              <a:gd name="T104" fmla="*/ 649 w 1802"/>
              <a:gd name="T105" fmla="*/ 78 h 1647"/>
              <a:gd name="T106" fmla="*/ 575 w 1802"/>
              <a:gd name="T107" fmla="*/ 260 h 1647"/>
              <a:gd name="T108" fmla="*/ 422 w 1802"/>
              <a:gd name="T109" fmla="*/ 485 h 1647"/>
              <a:gd name="T110" fmla="*/ 399 w 1802"/>
              <a:gd name="T111" fmla="*/ 589 h 1647"/>
              <a:gd name="T112" fmla="*/ 342 w 1802"/>
              <a:gd name="T113" fmla="*/ 679 h 1647"/>
              <a:gd name="T114" fmla="*/ 1248 w 1802"/>
              <a:gd name="T115" fmla="*/ 1231 h 1647"/>
              <a:gd name="T116" fmla="*/ 1462 w 1802"/>
              <a:gd name="T117" fmla="*/ 1268 h 1647"/>
              <a:gd name="T118" fmla="*/ 1571 w 1802"/>
              <a:gd name="T119" fmla="*/ 1307 h 1647"/>
              <a:gd name="T120" fmla="*/ 1498 w 1802"/>
              <a:gd name="T121" fmla="*/ 1309 h 1647"/>
              <a:gd name="T122" fmla="*/ 1269 w 1802"/>
              <a:gd name="T123" fmla="*/ 1262 h 1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02" h="1647">
                <a:moveTo>
                  <a:pt x="320" y="682"/>
                </a:moveTo>
                <a:lnTo>
                  <a:pt x="320" y="682"/>
                </a:lnTo>
                <a:lnTo>
                  <a:pt x="311" y="676"/>
                </a:lnTo>
                <a:lnTo>
                  <a:pt x="306" y="673"/>
                </a:lnTo>
                <a:lnTo>
                  <a:pt x="303" y="669"/>
                </a:lnTo>
                <a:lnTo>
                  <a:pt x="303" y="669"/>
                </a:lnTo>
                <a:lnTo>
                  <a:pt x="294" y="652"/>
                </a:lnTo>
                <a:lnTo>
                  <a:pt x="282" y="627"/>
                </a:lnTo>
                <a:lnTo>
                  <a:pt x="282" y="627"/>
                </a:lnTo>
                <a:lnTo>
                  <a:pt x="277" y="619"/>
                </a:lnTo>
                <a:lnTo>
                  <a:pt x="272" y="608"/>
                </a:lnTo>
                <a:lnTo>
                  <a:pt x="265" y="596"/>
                </a:lnTo>
                <a:lnTo>
                  <a:pt x="261" y="590"/>
                </a:lnTo>
                <a:lnTo>
                  <a:pt x="255" y="584"/>
                </a:lnTo>
                <a:lnTo>
                  <a:pt x="255" y="584"/>
                </a:lnTo>
                <a:lnTo>
                  <a:pt x="248" y="578"/>
                </a:lnTo>
                <a:lnTo>
                  <a:pt x="238" y="571"/>
                </a:lnTo>
                <a:lnTo>
                  <a:pt x="226" y="565"/>
                </a:lnTo>
                <a:lnTo>
                  <a:pt x="213" y="561"/>
                </a:lnTo>
                <a:lnTo>
                  <a:pt x="199" y="556"/>
                </a:lnTo>
                <a:lnTo>
                  <a:pt x="185" y="551"/>
                </a:lnTo>
                <a:lnTo>
                  <a:pt x="171" y="548"/>
                </a:lnTo>
                <a:lnTo>
                  <a:pt x="158" y="547"/>
                </a:lnTo>
                <a:lnTo>
                  <a:pt x="158" y="547"/>
                </a:lnTo>
                <a:lnTo>
                  <a:pt x="138" y="546"/>
                </a:lnTo>
                <a:lnTo>
                  <a:pt x="131" y="547"/>
                </a:lnTo>
                <a:lnTo>
                  <a:pt x="124" y="548"/>
                </a:lnTo>
                <a:lnTo>
                  <a:pt x="119" y="550"/>
                </a:lnTo>
                <a:lnTo>
                  <a:pt x="113" y="553"/>
                </a:lnTo>
                <a:lnTo>
                  <a:pt x="99" y="563"/>
                </a:lnTo>
                <a:lnTo>
                  <a:pt x="99" y="563"/>
                </a:lnTo>
                <a:lnTo>
                  <a:pt x="92" y="571"/>
                </a:lnTo>
                <a:lnTo>
                  <a:pt x="84" y="581"/>
                </a:lnTo>
                <a:lnTo>
                  <a:pt x="70" y="602"/>
                </a:lnTo>
                <a:lnTo>
                  <a:pt x="59" y="619"/>
                </a:lnTo>
                <a:lnTo>
                  <a:pt x="56" y="626"/>
                </a:lnTo>
                <a:lnTo>
                  <a:pt x="56" y="626"/>
                </a:lnTo>
                <a:lnTo>
                  <a:pt x="51" y="631"/>
                </a:lnTo>
                <a:lnTo>
                  <a:pt x="45" y="637"/>
                </a:lnTo>
                <a:lnTo>
                  <a:pt x="39" y="646"/>
                </a:lnTo>
                <a:lnTo>
                  <a:pt x="34" y="657"/>
                </a:lnTo>
                <a:lnTo>
                  <a:pt x="29" y="670"/>
                </a:lnTo>
                <a:lnTo>
                  <a:pt x="28" y="677"/>
                </a:lnTo>
                <a:lnTo>
                  <a:pt x="28" y="686"/>
                </a:lnTo>
                <a:lnTo>
                  <a:pt x="28" y="694"/>
                </a:lnTo>
                <a:lnTo>
                  <a:pt x="29" y="704"/>
                </a:lnTo>
                <a:lnTo>
                  <a:pt x="29" y="704"/>
                </a:lnTo>
                <a:lnTo>
                  <a:pt x="30" y="714"/>
                </a:lnTo>
                <a:lnTo>
                  <a:pt x="32" y="722"/>
                </a:lnTo>
                <a:lnTo>
                  <a:pt x="39" y="738"/>
                </a:lnTo>
                <a:lnTo>
                  <a:pt x="47" y="752"/>
                </a:lnTo>
                <a:lnTo>
                  <a:pt x="56" y="761"/>
                </a:lnTo>
                <a:lnTo>
                  <a:pt x="64" y="771"/>
                </a:lnTo>
                <a:lnTo>
                  <a:pt x="73" y="778"/>
                </a:lnTo>
                <a:lnTo>
                  <a:pt x="84" y="788"/>
                </a:lnTo>
                <a:lnTo>
                  <a:pt x="84" y="788"/>
                </a:lnTo>
                <a:lnTo>
                  <a:pt x="92" y="799"/>
                </a:lnTo>
                <a:lnTo>
                  <a:pt x="101" y="813"/>
                </a:lnTo>
                <a:lnTo>
                  <a:pt x="110" y="828"/>
                </a:lnTo>
                <a:lnTo>
                  <a:pt x="113" y="842"/>
                </a:lnTo>
                <a:lnTo>
                  <a:pt x="119" y="837"/>
                </a:lnTo>
                <a:lnTo>
                  <a:pt x="119" y="837"/>
                </a:lnTo>
                <a:lnTo>
                  <a:pt x="131" y="844"/>
                </a:lnTo>
                <a:lnTo>
                  <a:pt x="141" y="850"/>
                </a:lnTo>
                <a:lnTo>
                  <a:pt x="143" y="853"/>
                </a:lnTo>
                <a:lnTo>
                  <a:pt x="146" y="856"/>
                </a:lnTo>
                <a:lnTo>
                  <a:pt x="148" y="865"/>
                </a:lnTo>
                <a:lnTo>
                  <a:pt x="153" y="847"/>
                </a:lnTo>
                <a:lnTo>
                  <a:pt x="153" y="847"/>
                </a:lnTo>
                <a:lnTo>
                  <a:pt x="160" y="854"/>
                </a:lnTo>
                <a:lnTo>
                  <a:pt x="172" y="864"/>
                </a:lnTo>
                <a:lnTo>
                  <a:pt x="172" y="864"/>
                </a:lnTo>
                <a:lnTo>
                  <a:pt x="175" y="865"/>
                </a:lnTo>
                <a:lnTo>
                  <a:pt x="176" y="865"/>
                </a:lnTo>
                <a:lnTo>
                  <a:pt x="180" y="864"/>
                </a:lnTo>
                <a:lnTo>
                  <a:pt x="182" y="861"/>
                </a:lnTo>
                <a:lnTo>
                  <a:pt x="182" y="860"/>
                </a:lnTo>
                <a:lnTo>
                  <a:pt x="182" y="849"/>
                </a:lnTo>
                <a:lnTo>
                  <a:pt x="192" y="845"/>
                </a:lnTo>
                <a:lnTo>
                  <a:pt x="192" y="845"/>
                </a:lnTo>
                <a:lnTo>
                  <a:pt x="197" y="852"/>
                </a:lnTo>
                <a:lnTo>
                  <a:pt x="200" y="858"/>
                </a:lnTo>
                <a:lnTo>
                  <a:pt x="202" y="860"/>
                </a:lnTo>
                <a:lnTo>
                  <a:pt x="202" y="864"/>
                </a:lnTo>
                <a:lnTo>
                  <a:pt x="202" y="864"/>
                </a:lnTo>
                <a:lnTo>
                  <a:pt x="200" y="866"/>
                </a:lnTo>
                <a:lnTo>
                  <a:pt x="198" y="870"/>
                </a:lnTo>
                <a:lnTo>
                  <a:pt x="190" y="876"/>
                </a:lnTo>
                <a:lnTo>
                  <a:pt x="182" y="884"/>
                </a:lnTo>
                <a:lnTo>
                  <a:pt x="180" y="888"/>
                </a:lnTo>
                <a:lnTo>
                  <a:pt x="177" y="893"/>
                </a:lnTo>
                <a:lnTo>
                  <a:pt x="177" y="893"/>
                </a:lnTo>
                <a:lnTo>
                  <a:pt x="177" y="906"/>
                </a:lnTo>
                <a:lnTo>
                  <a:pt x="179" y="925"/>
                </a:lnTo>
                <a:lnTo>
                  <a:pt x="182" y="949"/>
                </a:lnTo>
                <a:lnTo>
                  <a:pt x="182" y="949"/>
                </a:lnTo>
                <a:lnTo>
                  <a:pt x="177" y="961"/>
                </a:lnTo>
                <a:lnTo>
                  <a:pt x="174" y="977"/>
                </a:lnTo>
                <a:lnTo>
                  <a:pt x="168" y="1000"/>
                </a:lnTo>
                <a:lnTo>
                  <a:pt x="168" y="1000"/>
                </a:lnTo>
                <a:lnTo>
                  <a:pt x="164" y="1021"/>
                </a:lnTo>
                <a:lnTo>
                  <a:pt x="163" y="1031"/>
                </a:lnTo>
                <a:lnTo>
                  <a:pt x="163" y="1037"/>
                </a:lnTo>
                <a:lnTo>
                  <a:pt x="164" y="1045"/>
                </a:lnTo>
                <a:lnTo>
                  <a:pt x="164" y="1045"/>
                </a:lnTo>
                <a:lnTo>
                  <a:pt x="166" y="1069"/>
                </a:lnTo>
                <a:lnTo>
                  <a:pt x="168" y="1107"/>
                </a:lnTo>
                <a:lnTo>
                  <a:pt x="169" y="1147"/>
                </a:lnTo>
                <a:lnTo>
                  <a:pt x="168" y="1163"/>
                </a:lnTo>
                <a:lnTo>
                  <a:pt x="166" y="1177"/>
                </a:lnTo>
                <a:lnTo>
                  <a:pt x="166" y="1177"/>
                </a:lnTo>
                <a:lnTo>
                  <a:pt x="158" y="1209"/>
                </a:lnTo>
                <a:lnTo>
                  <a:pt x="155" y="1224"/>
                </a:lnTo>
                <a:lnTo>
                  <a:pt x="154" y="1238"/>
                </a:lnTo>
                <a:lnTo>
                  <a:pt x="154" y="1238"/>
                </a:lnTo>
                <a:lnTo>
                  <a:pt x="158" y="1278"/>
                </a:lnTo>
                <a:lnTo>
                  <a:pt x="163" y="1283"/>
                </a:lnTo>
                <a:lnTo>
                  <a:pt x="163" y="1283"/>
                </a:lnTo>
                <a:lnTo>
                  <a:pt x="163" y="1284"/>
                </a:lnTo>
                <a:lnTo>
                  <a:pt x="160" y="1291"/>
                </a:lnTo>
                <a:lnTo>
                  <a:pt x="158" y="1306"/>
                </a:lnTo>
                <a:lnTo>
                  <a:pt x="154" y="1332"/>
                </a:lnTo>
                <a:lnTo>
                  <a:pt x="154" y="1332"/>
                </a:lnTo>
                <a:lnTo>
                  <a:pt x="153" y="1351"/>
                </a:lnTo>
                <a:lnTo>
                  <a:pt x="154" y="1369"/>
                </a:lnTo>
                <a:lnTo>
                  <a:pt x="158" y="1407"/>
                </a:lnTo>
                <a:lnTo>
                  <a:pt x="163" y="1448"/>
                </a:lnTo>
                <a:lnTo>
                  <a:pt x="164" y="1470"/>
                </a:lnTo>
                <a:lnTo>
                  <a:pt x="164" y="1493"/>
                </a:lnTo>
                <a:lnTo>
                  <a:pt x="164" y="1493"/>
                </a:lnTo>
                <a:lnTo>
                  <a:pt x="165" y="1529"/>
                </a:lnTo>
                <a:lnTo>
                  <a:pt x="165" y="1548"/>
                </a:lnTo>
                <a:lnTo>
                  <a:pt x="164" y="1554"/>
                </a:lnTo>
                <a:lnTo>
                  <a:pt x="160" y="1559"/>
                </a:lnTo>
                <a:lnTo>
                  <a:pt x="157" y="1563"/>
                </a:lnTo>
                <a:lnTo>
                  <a:pt x="149" y="1567"/>
                </a:lnTo>
                <a:lnTo>
                  <a:pt x="149" y="1567"/>
                </a:lnTo>
                <a:lnTo>
                  <a:pt x="141" y="1571"/>
                </a:lnTo>
                <a:lnTo>
                  <a:pt x="134" y="1575"/>
                </a:lnTo>
                <a:lnTo>
                  <a:pt x="116" y="1578"/>
                </a:lnTo>
                <a:lnTo>
                  <a:pt x="99" y="1581"/>
                </a:lnTo>
                <a:lnTo>
                  <a:pt x="91" y="1583"/>
                </a:lnTo>
                <a:lnTo>
                  <a:pt x="84" y="1586"/>
                </a:lnTo>
                <a:lnTo>
                  <a:pt x="84" y="1586"/>
                </a:lnTo>
                <a:lnTo>
                  <a:pt x="67" y="1593"/>
                </a:lnTo>
                <a:lnTo>
                  <a:pt x="51" y="1600"/>
                </a:lnTo>
                <a:lnTo>
                  <a:pt x="24" y="1615"/>
                </a:lnTo>
                <a:lnTo>
                  <a:pt x="24" y="1615"/>
                </a:lnTo>
                <a:lnTo>
                  <a:pt x="14" y="1619"/>
                </a:lnTo>
                <a:lnTo>
                  <a:pt x="6" y="1621"/>
                </a:lnTo>
                <a:lnTo>
                  <a:pt x="1" y="1623"/>
                </a:lnTo>
                <a:lnTo>
                  <a:pt x="0" y="1625"/>
                </a:lnTo>
                <a:lnTo>
                  <a:pt x="0" y="1626"/>
                </a:lnTo>
                <a:lnTo>
                  <a:pt x="0" y="1626"/>
                </a:lnTo>
                <a:lnTo>
                  <a:pt x="3" y="1628"/>
                </a:lnTo>
                <a:lnTo>
                  <a:pt x="7" y="1631"/>
                </a:lnTo>
                <a:lnTo>
                  <a:pt x="12" y="1631"/>
                </a:lnTo>
                <a:lnTo>
                  <a:pt x="12" y="1631"/>
                </a:lnTo>
                <a:lnTo>
                  <a:pt x="11" y="1631"/>
                </a:lnTo>
                <a:lnTo>
                  <a:pt x="8" y="1632"/>
                </a:lnTo>
                <a:lnTo>
                  <a:pt x="7" y="1633"/>
                </a:lnTo>
                <a:lnTo>
                  <a:pt x="7" y="1634"/>
                </a:lnTo>
                <a:lnTo>
                  <a:pt x="8" y="1636"/>
                </a:lnTo>
                <a:lnTo>
                  <a:pt x="11" y="1638"/>
                </a:lnTo>
                <a:lnTo>
                  <a:pt x="11" y="1638"/>
                </a:lnTo>
                <a:lnTo>
                  <a:pt x="14" y="1639"/>
                </a:lnTo>
                <a:lnTo>
                  <a:pt x="20" y="1641"/>
                </a:lnTo>
                <a:lnTo>
                  <a:pt x="32" y="1641"/>
                </a:lnTo>
                <a:lnTo>
                  <a:pt x="45" y="1641"/>
                </a:lnTo>
                <a:lnTo>
                  <a:pt x="54" y="1638"/>
                </a:lnTo>
                <a:lnTo>
                  <a:pt x="54" y="1638"/>
                </a:lnTo>
                <a:lnTo>
                  <a:pt x="86" y="1628"/>
                </a:lnTo>
                <a:lnTo>
                  <a:pt x="104" y="1622"/>
                </a:lnTo>
                <a:lnTo>
                  <a:pt x="116" y="1620"/>
                </a:lnTo>
                <a:lnTo>
                  <a:pt x="116" y="1620"/>
                </a:lnTo>
                <a:lnTo>
                  <a:pt x="123" y="1620"/>
                </a:lnTo>
                <a:lnTo>
                  <a:pt x="129" y="1620"/>
                </a:lnTo>
                <a:lnTo>
                  <a:pt x="130" y="1620"/>
                </a:lnTo>
                <a:lnTo>
                  <a:pt x="130" y="1621"/>
                </a:lnTo>
                <a:lnTo>
                  <a:pt x="123" y="1627"/>
                </a:lnTo>
                <a:lnTo>
                  <a:pt x="123" y="1627"/>
                </a:lnTo>
                <a:lnTo>
                  <a:pt x="112" y="1634"/>
                </a:lnTo>
                <a:lnTo>
                  <a:pt x="106" y="1639"/>
                </a:lnTo>
                <a:lnTo>
                  <a:pt x="102" y="1643"/>
                </a:lnTo>
                <a:lnTo>
                  <a:pt x="102" y="1644"/>
                </a:lnTo>
                <a:lnTo>
                  <a:pt x="103" y="1645"/>
                </a:lnTo>
                <a:lnTo>
                  <a:pt x="103" y="1645"/>
                </a:lnTo>
                <a:lnTo>
                  <a:pt x="106" y="1647"/>
                </a:lnTo>
                <a:lnTo>
                  <a:pt x="110" y="1647"/>
                </a:lnTo>
                <a:lnTo>
                  <a:pt x="134" y="1641"/>
                </a:lnTo>
                <a:lnTo>
                  <a:pt x="134" y="1641"/>
                </a:lnTo>
                <a:lnTo>
                  <a:pt x="148" y="1637"/>
                </a:lnTo>
                <a:lnTo>
                  <a:pt x="159" y="1634"/>
                </a:lnTo>
                <a:lnTo>
                  <a:pt x="168" y="1632"/>
                </a:lnTo>
                <a:lnTo>
                  <a:pt x="177" y="1627"/>
                </a:lnTo>
                <a:lnTo>
                  <a:pt x="177" y="1627"/>
                </a:lnTo>
                <a:lnTo>
                  <a:pt x="186" y="1622"/>
                </a:lnTo>
                <a:lnTo>
                  <a:pt x="192" y="1617"/>
                </a:lnTo>
                <a:lnTo>
                  <a:pt x="194" y="1615"/>
                </a:lnTo>
                <a:lnTo>
                  <a:pt x="197" y="1611"/>
                </a:lnTo>
                <a:lnTo>
                  <a:pt x="203" y="1598"/>
                </a:lnTo>
                <a:lnTo>
                  <a:pt x="203" y="1598"/>
                </a:lnTo>
                <a:lnTo>
                  <a:pt x="207" y="1589"/>
                </a:lnTo>
                <a:lnTo>
                  <a:pt x="208" y="1581"/>
                </a:lnTo>
                <a:lnTo>
                  <a:pt x="209" y="1566"/>
                </a:lnTo>
                <a:lnTo>
                  <a:pt x="210" y="1559"/>
                </a:lnTo>
                <a:lnTo>
                  <a:pt x="211" y="1549"/>
                </a:lnTo>
                <a:lnTo>
                  <a:pt x="215" y="1537"/>
                </a:lnTo>
                <a:lnTo>
                  <a:pt x="221" y="1524"/>
                </a:lnTo>
                <a:lnTo>
                  <a:pt x="221" y="1524"/>
                </a:lnTo>
                <a:lnTo>
                  <a:pt x="225" y="1514"/>
                </a:lnTo>
                <a:lnTo>
                  <a:pt x="228" y="1502"/>
                </a:lnTo>
                <a:lnTo>
                  <a:pt x="235" y="1469"/>
                </a:lnTo>
                <a:lnTo>
                  <a:pt x="242" y="1430"/>
                </a:lnTo>
                <a:lnTo>
                  <a:pt x="248" y="1390"/>
                </a:lnTo>
                <a:lnTo>
                  <a:pt x="256" y="1318"/>
                </a:lnTo>
                <a:lnTo>
                  <a:pt x="260" y="1286"/>
                </a:lnTo>
                <a:lnTo>
                  <a:pt x="267" y="1281"/>
                </a:lnTo>
                <a:lnTo>
                  <a:pt x="275" y="1257"/>
                </a:lnTo>
                <a:lnTo>
                  <a:pt x="275" y="1257"/>
                </a:lnTo>
                <a:lnTo>
                  <a:pt x="276" y="1257"/>
                </a:lnTo>
                <a:lnTo>
                  <a:pt x="278" y="1255"/>
                </a:lnTo>
                <a:lnTo>
                  <a:pt x="281" y="1251"/>
                </a:lnTo>
                <a:lnTo>
                  <a:pt x="282" y="1244"/>
                </a:lnTo>
                <a:lnTo>
                  <a:pt x="282" y="1244"/>
                </a:lnTo>
                <a:lnTo>
                  <a:pt x="281" y="1236"/>
                </a:lnTo>
                <a:lnTo>
                  <a:pt x="280" y="1229"/>
                </a:lnTo>
                <a:lnTo>
                  <a:pt x="280" y="1220"/>
                </a:lnTo>
                <a:lnTo>
                  <a:pt x="282" y="1208"/>
                </a:lnTo>
                <a:lnTo>
                  <a:pt x="282" y="1208"/>
                </a:lnTo>
                <a:lnTo>
                  <a:pt x="285" y="1192"/>
                </a:lnTo>
                <a:lnTo>
                  <a:pt x="289" y="1175"/>
                </a:lnTo>
                <a:lnTo>
                  <a:pt x="294" y="1161"/>
                </a:lnTo>
                <a:lnTo>
                  <a:pt x="297" y="1155"/>
                </a:lnTo>
                <a:lnTo>
                  <a:pt x="300" y="1152"/>
                </a:lnTo>
                <a:lnTo>
                  <a:pt x="300" y="1152"/>
                </a:lnTo>
                <a:lnTo>
                  <a:pt x="304" y="1150"/>
                </a:lnTo>
                <a:lnTo>
                  <a:pt x="310" y="1147"/>
                </a:lnTo>
                <a:lnTo>
                  <a:pt x="316" y="1146"/>
                </a:lnTo>
                <a:lnTo>
                  <a:pt x="325" y="1145"/>
                </a:lnTo>
                <a:lnTo>
                  <a:pt x="334" y="1145"/>
                </a:lnTo>
                <a:lnTo>
                  <a:pt x="347" y="1145"/>
                </a:lnTo>
                <a:lnTo>
                  <a:pt x="360" y="1147"/>
                </a:lnTo>
                <a:lnTo>
                  <a:pt x="375" y="1151"/>
                </a:lnTo>
                <a:lnTo>
                  <a:pt x="375" y="1151"/>
                </a:lnTo>
                <a:lnTo>
                  <a:pt x="389" y="1156"/>
                </a:lnTo>
                <a:lnTo>
                  <a:pt x="401" y="1160"/>
                </a:lnTo>
                <a:lnTo>
                  <a:pt x="423" y="1168"/>
                </a:lnTo>
                <a:lnTo>
                  <a:pt x="433" y="1172"/>
                </a:lnTo>
                <a:lnTo>
                  <a:pt x="442" y="1174"/>
                </a:lnTo>
                <a:lnTo>
                  <a:pt x="451" y="1175"/>
                </a:lnTo>
                <a:lnTo>
                  <a:pt x="461" y="1177"/>
                </a:lnTo>
                <a:lnTo>
                  <a:pt x="461" y="1177"/>
                </a:lnTo>
                <a:lnTo>
                  <a:pt x="478" y="1177"/>
                </a:lnTo>
                <a:lnTo>
                  <a:pt x="488" y="1177"/>
                </a:lnTo>
                <a:lnTo>
                  <a:pt x="494" y="1178"/>
                </a:lnTo>
                <a:lnTo>
                  <a:pt x="494" y="1178"/>
                </a:lnTo>
                <a:lnTo>
                  <a:pt x="494" y="1180"/>
                </a:lnTo>
                <a:lnTo>
                  <a:pt x="495" y="1185"/>
                </a:lnTo>
                <a:lnTo>
                  <a:pt x="498" y="1189"/>
                </a:lnTo>
                <a:lnTo>
                  <a:pt x="501" y="1192"/>
                </a:lnTo>
                <a:lnTo>
                  <a:pt x="506" y="1196"/>
                </a:lnTo>
                <a:lnTo>
                  <a:pt x="512" y="1200"/>
                </a:lnTo>
                <a:lnTo>
                  <a:pt x="512" y="1200"/>
                </a:lnTo>
                <a:lnTo>
                  <a:pt x="519" y="1202"/>
                </a:lnTo>
                <a:lnTo>
                  <a:pt x="527" y="1203"/>
                </a:lnTo>
                <a:lnTo>
                  <a:pt x="539" y="1205"/>
                </a:lnTo>
                <a:lnTo>
                  <a:pt x="549" y="1205"/>
                </a:lnTo>
                <a:lnTo>
                  <a:pt x="551" y="1205"/>
                </a:lnTo>
                <a:lnTo>
                  <a:pt x="551" y="1205"/>
                </a:lnTo>
                <a:lnTo>
                  <a:pt x="584" y="1222"/>
                </a:lnTo>
                <a:lnTo>
                  <a:pt x="584" y="1222"/>
                </a:lnTo>
                <a:lnTo>
                  <a:pt x="593" y="1228"/>
                </a:lnTo>
                <a:lnTo>
                  <a:pt x="596" y="1231"/>
                </a:lnTo>
                <a:lnTo>
                  <a:pt x="603" y="1239"/>
                </a:lnTo>
                <a:lnTo>
                  <a:pt x="618" y="1251"/>
                </a:lnTo>
                <a:lnTo>
                  <a:pt x="618" y="1251"/>
                </a:lnTo>
                <a:lnTo>
                  <a:pt x="644" y="1269"/>
                </a:lnTo>
                <a:lnTo>
                  <a:pt x="678" y="1290"/>
                </a:lnTo>
                <a:lnTo>
                  <a:pt x="712" y="1308"/>
                </a:lnTo>
                <a:lnTo>
                  <a:pt x="728" y="1317"/>
                </a:lnTo>
                <a:lnTo>
                  <a:pt x="742" y="1322"/>
                </a:lnTo>
                <a:lnTo>
                  <a:pt x="742" y="1322"/>
                </a:lnTo>
                <a:lnTo>
                  <a:pt x="826" y="1351"/>
                </a:lnTo>
                <a:lnTo>
                  <a:pt x="870" y="1365"/>
                </a:lnTo>
                <a:lnTo>
                  <a:pt x="896" y="1375"/>
                </a:lnTo>
                <a:lnTo>
                  <a:pt x="896" y="1375"/>
                </a:lnTo>
                <a:lnTo>
                  <a:pt x="950" y="1401"/>
                </a:lnTo>
                <a:lnTo>
                  <a:pt x="982" y="1415"/>
                </a:lnTo>
                <a:lnTo>
                  <a:pt x="994" y="1420"/>
                </a:lnTo>
                <a:lnTo>
                  <a:pt x="998" y="1420"/>
                </a:lnTo>
                <a:lnTo>
                  <a:pt x="1000" y="1420"/>
                </a:lnTo>
                <a:lnTo>
                  <a:pt x="1000" y="1420"/>
                </a:lnTo>
                <a:lnTo>
                  <a:pt x="1003" y="1416"/>
                </a:lnTo>
                <a:lnTo>
                  <a:pt x="1007" y="1408"/>
                </a:lnTo>
                <a:lnTo>
                  <a:pt x="1015" y="1382"/>
                </a:lnTo>
                <a:lnTo>
                  <a:pt x="1026" y="1347"/>
                </a:lnTo>
                <a:lnTo>
                  <a:pt x="1026" y="1347"/>
                </a:lnTo>
                <a:lnTo>
                  <a:pt x="1047" y="1348"/>
                </a:lnTo>
                <a:lnTo>
                  <a:pt x="1097" y="1353"/>
                </a:lnTo>
                <a:lnTo>
                  <a:pt x="1126" y="1356"/>
                </a:lnTo>
                <a:lnTo>
                  <a:pt x="1155" y="1359"/>
                </a:lnTo>
                <a:lnTo>
                  <a:pt x="1181" y="1364"/>
                </a:lnTo>
                <a:lnTo>
                  <a:pt x="1201" y="1369"/>
                </a:lnTo>
                <a:lnTo>
                  <a:pt x="1201" y="1369"/>
                </a:lnTo>
                <a:lnTo>
                  <a:pt x="1229" y="1378"/>
                </a:lnTo>
                <a:lnTo>
                  <a:pt x="1252" y="1385"/>
                </a:lnTo>
                <a:lnTo>
                  <a:pt x="1277" y="1388"/>
                </a:lnTo>
                <a:lnTo>
                  <a:pt x="1312" y="1393"/>
                </a:lnTo>
                <a:lnTo>
                  <a:pt x="1312" y="1393"/>
                </a:lnTo>
                <a:lnTo>
                  <a:pt x="1339" y="1395"/>
                </a:lnTo>
                <a:lnTo>
                  <a:pt x="1375" y="1395"/>
                </a:lnTo>
                <a:lnTo>
                  <a:pt x="1459" y="1393"/>
                </a:lnTo>
                <a:lnTo>
                  <a:pt x="1501" y="1392"/>
                </a:lnTo>
                <a:lnTo>
                  <a:pt x="1539" y="1392"/>
                </a:lnTo>
                <a:lnTo>
                  <a:pt x="1567" y="1393"/>
                </a:lnTo>
                <a:lnTo>
                  <a:pt x="1576" y="1395"/>
                </a:lnTo>
                <a:lnTo>
                  <a:pt x="1584" y="1396"/>
                </a:lnTo>
                <a:lnTo>
                  <a:pt x="1584" y="1396"/>
                </a:lnTo>
                <a:lnTo>
                  <a:pt x="1588" y="1398"/>
                </a:lnTo>
                <a:lnTo>
                  <a:pt x="1592" y="1402"/>
                </a:lnTo>
                <a:lnTo>
                  <a:pt x="1599" y="1409"/>
                </a:lnTo>
                <a:lnTo>
                  <a:pt x="1606" y="1416"/>
                </a:lnTo>
                <a:lnTo>
                  <a:pt x="1609" y="1426"/>
                </a:lnTo>
                <a:lnTo>
                  <a:pt x="1615" y="1443"/>
                </a:lnTo>
                <a:lnTo>
                  <a:pt x="1619" y="1455"/>
                </a:lnTo>
                <a:lnTo>
                  <a:pt x="1619" y="1455"/>
                </a:lnTo>
                <a:lnTo>
                  <a:pt x="1623" y="1463"/>
                </a:lnTo>
                <a:lnTo>
                  <a:pt x="1625" y="1470"/>
                </a:lnTo>
                <a:lnTo>
                  <a:pt x="1626" y="1472"/>
                </a:lnTo>
                <a:lnTo>
                  <a:pt x="1626" y="1476"/>
                </a:lnTo>
                <a:lnTo>
                  <a:pt x="1626" y="1480"/>
                </a:lnTo>
                <a:lnTo>
                  <a:pt x="1625" y="1485"/>
                </a:lnTo>
                <a:lnTo>
                  <a:pt x="1625" y="1485"/>
                </a:lnTo>
                <a:lnTo>
                  <a:pt x="1620" y="1492"/>
                </a:lnTo>
                <a:lnTo>
                  <a:pt x="1615" y="1501"/>
                </a:lnTo>
                <a:lnTo>
                  <a:pt x="1612" y="1507"/>
                </a:lnTo>
                <a:lnTo>
                  <a:pt x="1612" y="1509"/>
                </a:lnTo>
                <a:lnTo>
                  <a:pt x="1613" y="1510"/>
                </a:lnTo>
                <a:lnTo>
                  <a:pt x="1613" y="1510"/>
                </a:lnTo>
                <a:lnTo>
                  <a:pt x="1615" y="1511"/>
                </a:lnTo>
                <a:lnTo>
                  <a:pt x="1618" y="1513"/>
                </a:lnTo>
                <a:lnTo>
                  <a:pt x="1624" y="1513"/>
                </a:lnTo>
                <a:lnTo>
                  <a:pt x="1631" y="1510"/>
                </a:lnTo>
                <a:lnTo>
                  <a:pt x="1631" y="1510"/>
                </a:lnTo>
                <a:lnTo>
                  <a:pt x="1631" y="1511"/>
                </a:lnTo>
                <a:lnTo>
                  <a:pt x="1630" y="1514"/>
                </a:lnTo>
                <a:lnTo>
                  <a:pt x="1631" y="1515"/>
                </a:lnTo>
                <a:lnTo>
                  <a:pt x="1632" y="1516"/>
                </a:lnTo>
                <a:lnTo>
                  <a:pt x="1635" y="1519"/>
                </a:lnTo>
                <a:lnTo>
                  <a:pt x="1640" y="1520"/>
                </a:lnTo>
                <a:lnTo>
                  <a:pt x="1640" y="1520"/>
                </a:lnTo>
                <a:lnTo>
                  <a:pt x="1646" y="1520"/>
                </a:lnTo>
                <a:lnTo>
                  <a:pt x="1648" y="1520"/>
                </a:lnTo>
                <a:lnTo>
                  <a:pt x="1647" y="1519"/>
                </a:lnTo>
                <a:lnTo>
                  <a:pt x="1646" y="1518"/>
                </a:lnTo>
                <a:lnTo>
                  <a:pt x="1646" y="1518"/>
                </a:lnTo>
                <a:lnTo>
                  <a:pt x="1655" y="1520"/>
                </a:lnTo>
                <a:lnTo>
                  <a:pt x="1655" y="1520"/>
                </a:lnTo>
                <a:lnTo>
                  <a:pt x="1660" y="1520"/>
                </a:lnTo>
                <a:lnTo>
                  <a:pt x="1665" y="1519"/>
                </a:lnTo>
                <a:lnTo>
                  <a:pt x="1669" y="1515"/>
                </a:lnTo>
                <a:lnTo>
                  <a:pt x="1669" y="1515"/>
                </a:lnTo>
                <a:lnTo>
                  <a:pt x="1670" y="1518"/>
                </a:lnTo>
                <a:lnTo>
                  <a:pt x="1673" y="1522"/>
                </a:lnTo>
                <a:lnTo>
                  <a:pt x="1675" y="1525"/>
                </a:lnTo>
                <a:lnTo>
                  <a:pt x="1679" y="1525"/>
                </a:lnTo>
                <a:lnTo>
                  <a:pt x="1682" y="1525"/>
                </a:lnTo>
                <a:lnTo>
                  <a:pt x="1686" y="1521"/>
                </a:lnTo>
                <a:lnTo>
                  <a:pt x="1686" y="1521"/>
                </a:lnTo>
                <a:lnTo>
                  <a:pt x="1693" y="1513"/>
                </a:lnTo>
                <a:lnTo>
                  <a:pt x="1696" y="1509"/>
                </a:lnTo>
                <a:lnTo>
                  <a:pt x="1697" y="1504"/>
                </a:lnTo>
                <a:lnTo>
                  <a:pt x="1698" y="1501"/>
                </a:lnTo>
                <a:lnTo>
                  <a:pt x="1698" y="1496"/>
                </a:lnTo>
                <a:lnTo>
                  <a:pt x="1696" y="1485"/>
                </a:lnTo>
                <a:lnTo>
                  <a:pt x="1696" y="1485"/>
                </a:lnTo>
                <a:lnTo>
                  <a:pt x="1693" y="1470"/>
                </a:lnTo>
                <a:lnTo>
                  <a:pt x="1690" y="1449"/>
                </a:lnTo>
                <a:lnTo>
                  <a:pt x="1686" y="1420"/>
                </a:lnTo>
                <a:lnTo>
                  <a:pt x="1686" y="1420"/>
                </a:lnTo>
                <a:lnTo>
                  <a:pt x="1688" y="1410"/>
                </a:lnTo>
                <a:lnTo>
                  <a:pt x="1693" y="1398"/>
                </a:lnTo>
                <a:lnTo>
                  <a:pt x="1701" y="1382"/>
                </a:lnTo>
                <a:lnTo>
                  <a:pt x="1701" y="1382"/>
                </a:lnTo>
                <a:lnTo>
                  <a:pt x="1714" y="1392"/>
                </a:lnTo>
                <a:lnTo>
                  <a:pt x="1724" y="1399"/>
                </a:lnTo>
                <a:lnTo>
                  <a:pt x="1731" y="1403"/>
                </a:lnTo>
                <a:lnTo>
                  <a:pt x="1731" y="1403"/>
                </a:lnTo>
                <a:lnTo>
                  <a:pt x="1733" y="1404"/>
                </a:lnTo>
                <a:lnTo>
                  <a:pt x="1736" y="1407"/>
                </a:lnTo>
                <a:lnTo>
                  <a:pt x="1743" y="1412"/>
                </a:lnTo>
                <a:lnTo>
                  <a:pt x="1747" y="1415"/>
                </a:lnTo>
                <a:lnTo>
                  <a:pt x="1752" y="1418"/>
                </a:lnTo>
                <a:lnTo>
                  <a:pt x="1758" y="1419"/>
                </a:lnTo>
                <a:lnTo>
                  <a:pt x="1764" y="1419"/>
                </a:lnTo>
                <a:lnTo>
                  <a:pt x="1764" y="1419"/>
                </a:lnTo>
                <a:lnTo>
                  <a:pt x="1770" y="1418"/>
                </a:lnTo>
                <a:lnTo>
                  <a:pt x="1775" y="1415"/>
                </a:lnTo>
                <a:lnTo>
                  <a:pt x="1780" y="1413"/>
                </a:lnTo>
                <a:lnTo>
                  <a:pt x="1782" y="1410"/>
                </a:lnTo>
                <a:lnTo>
                  <a:pt x="1785" y="1407"/>
                </a:lnTo>
                <a:lnTo>
                  <a:pt x="1787" y="1403"/>
                </a:lnTo>
                <a:lnTo>
                  <a:pt x="1787" y="1399"/>
                </a:lnTo>
                <a:lnTo>
                  <a:pt x="1787" y="1396"/>
                </a:lnTo>
                <a:lnTo>
                  <a:pt x="1787" y="1396"/>
                </a:lnTo>
                <a:lnTo>
                  <a:pt x="1785" y="1388"/>
                </a:lnTo>
                <a:lnTo>
                  <a:pt x="1785" y="1387"/>
                </a:lnTo>
                <a:lnTo>
                  <a:pt x="1785" y="1387"/>
                </a:lnTo>
                <a:lnTo>
                  <a:pt x="1789" y="1386"/>
                </a:lnTo>
                <a:lnTo>
                  <a:pt x="1794" y="1384"/>
                </a:lnTo>
                <a:lnTo>
                  <a:pt x="1795" y="1381"/>
                </a:lnTo>
                <a:lnTo>
                  <a:pt x="1795" y="1380"/>
                </a:lnTo>
                <a:lnTo>
                  <a:pt x="1795" y="1380"/>
                </a:lnTo>
                <a:lnTo>
                  <a:pt x="1794" y="1373"/>
                </a:lnTo>
                <a:lnTo>
                  <a:pt x="1794" y="1370"/>
                </a:lnTo>
                <a:lnTo>
                  <a:pt x="1794" y="1370"/>
                </a:lnTo>
                <a:lnTo>
                  <a:pt x="1798" y="1368"/>
                </a:lnTo>
                <a:lnTo>
                  <a:pt x="1800" y="1365"/>
                </a:lnTo>
                <a:lnTo>
                  <a:pt x="1802" y="1363"/>
                </a:lnTo>
                <a:lnTo>
                  <a:pt x="1802" y="1363"/>
                </a:lnTo>
                <a:lnTo>
                  <a:pt x="1802" y="1362"/>
                </a:lnTo>
                <a:lnTo>
                  <a:pt x="1800" y="1362"/>
                </a:lnTo>
                <a:lnTo>
                  <a:pt x="1797" y="1360"/>
                </a:lnTo>
                <a:lnTo>
                  <a:pt x="1795" y="1359"/>
                </a:lnTo>
                <a:lnTo>
                  <a:pt x="1794" y="1358"/>
                </a:lnTo>
                <a:lnTo>
                  <a:pt x="1793" y="1356"/>
                </a:lnTo>
                <a:lnTo>
                  <a:pt x="1794" y="1352"/>
                </a:lnTo>
                <a:lnTo>
                  <a:pt x="1794" y="1352"/>
                </a:lnTo>
                <a:lnTo>
                  <a:pt x="1794" y="1346"/>
                </a:lnTo>
                <a:lnTo>
                  <a:pt x="1792" y="1341"/>
                </a:lnTo>
                <a:lnTo>
                  <a:pt x="1789" y="1339"/>
                </a:lnTo>
                <a:lnTo>
                  <a:pt x="1789" y="1337"/>
                </a:lnTo>
                <a:lnTo>
                  <a:pt x="1789" y="1337"/>
                </a:lnTo>
                <a:lnTo>
                  <a:pt x="1791" y="1336"/>
                </a:lnTo>
                <a:lnTo>
                  <a:pt x="1792" y="1334"/>
                </a:lnTo>
                <a:lnTo>
                  <a:pt x="1793" y="1332"/>
                </a:lnTo>
                <a:lnTo>
                  <a:pt x="1792" y="1329"/>
                </a:lnTo>
                <a:lnTo>
                  <a:pt x="1789" y="1326"/>
                </a:lnTo>
                <a:lnTo>
                  <a:pt x="1786" y="1323"/>
                </a:lnTo>
                <a:lnTo>
                  <a:pt x="1786" y="1323"/>
                </a:lnTo>
                <a:lnTo>
                  <a:pt x="1776" y="1317"/>
                </a:lnTo>
                <a:lnTo>
                  <a:pt x="1766" y="1311"/>
                </a:lnTo>
                <a:lnTo>
                  <a:pt x="1755" y="1306"/>
                </a:lnTo>
                <a:lnTo>
                  <a:pt x="1743" y="1302"/>
                </a:lnTo>
                <a:lnTo>
                  <a:pt x="1743" y="1302"/>
                </a:lnTo>
                <a:lnTo>
                  <a:pt x="1714" y="1294"/>
                </a:lnTo>
                <a:lnTo>
                  <a:pt x="1698" y="1287"/>
                </a:lnTo>
                <a:lnTo>
                  <a:pt x="1691" y="1284"/>
                </a:lnTo>
                <a:lnTo>
                  <a:pt x="1682" y="1279"/>
                </a:lnTo>
                <a:lnTo>
                  <a:pt x="1682" y="1279"/>
                </a:lnTo>
                <a:lnTo>
                  <a:pt x="1662" y="1266"/>
                </a:lnTo>
                <a:lnTo>
                  <a:pt x="1636" y="1248"/>
                </a:lnTo>
                <a:lnTo>
                  <a:pt x="1612" y="1234"/>
                </a:lnTo>
                <a:lnTo>
                  <a:pt x="1601" y="1228"/>
                </a:lnTo>
                <a:lnTo>
                  <a:pt x="1592" y="1225"/>
                </a:lnTo>
                <a:lnTo>
                  <a:pt x="1592" y="1225"/>
                </a:lnTo>
                <a:lnTo>
                  <a:pt x="1573" y="1220"/>
                </a:lnTo>
                <a:lnTo>
                  <a:pt x="1551" y="1217"/>
                </a:lnTo>
                <a:lnTo>
                  <a:pt x="1551" y="1217"/>
                </a:lnTo>
                <a:lnTo>
                  <a:pt x="1541" y="1213"/>
                </a:lnTo>
                <a:lnTo>
                  <a:pt x="1525" y="1206"/>
                </a:lnTo>
                <a:lnTo>
                  <a:pt x="1486" y="1185"/>
                </a:lnTo>
                <a:lnTo>
                  <a:pt x="1440" y="1162"/>
                </a:lnTo>
                <a:lnTo>
                  <a:pt x="1416" y="1152"/>
                </a:lnTo>
                <a:lnTo>
                  <a:pt x="1394" y="1144"/>
                </a:lnTo>
                <a:lnTo>
                  <a:pt x="1394" y="1144"/>
                </a:lnTo>
                <a:lnTo>
                  <a:pt x="1349" y="1132"/>
                </a:lnTo>
                <a:lnTo>
                  <a:pt x="1302" y="1119"/>
                </a:lnTo>
                <a:lnTo>
                  <a:pt x="1243" y="1105"/>
                </a:lnTo>
                <a:lnTo>
                  <a:pt x="1243" y="1105"/>
                </a:lnTo>
                <a:lnTo>
                  <a:pt x="1189" y="1087"/>
                </a:lnTo>
                <a:lnTo>
                  <a:pt x="1145" y="1072"/>
                </a:lnTo>
                <a:lnTo>
                  <a:pt x="1145" y="1072"/>
                </a:lnTo>
                <a:lnTo>
                  <a:pt x="1148" y="1065"/>
                </a:lnTo>
                <a:lnTo>
                  <a:pt x="1147" y="1060"/>
                </a:lnTo>
                <a:lnTo>
                  <a:pt x="1145" y="1059"/>
                </a:lnTo>
                <a:lnTo>
                  <a:pt x="1144" y="1057"/>
                </a:lnTo>
                <a:lnTo>
                  <a:pt x="1144" y="1057"/>
                </a:lnTo>
                <a:lnTo>
                  <a:pt x="1133" y="1054"/>
                </a:lnTo>
                <a:lnTo>
                  <a:pt x="1100" y="1040"/>
                </a:lnTo>
                <a:lnTo>
                  <a:pt x="1100" y="1040"/>
                </a:lnTo>
                <a:lnTo>
                  <a:pt x="1033" y="1010"/>
                </a:lnTo>
                <a:lnTo>
                  <a:pt x="999" y="995"/>
                </a:lnTo>
                <a:lnTo>
                  <a:pt x="983" y="989"/>
                </a:lnTo>
                <a:lnTo>
                  <a:pt x="969" y="984"/>
                </a:lnTo>
                <a:lnTo>
                  <a:pt x="969" y="984"/>
                </a:lnTo>
                <a:lnTo>
                  <a:pt x="933" y="973"/>
                </a:lnTo>
                <a:lnTo>
                  <a:pt x="888" y="959"/>
                </a:lnTo>
                <a:lnTo>
                  <a:pt x="843" y="944"/>
                </a:lnTo>
                <a:lnTo>
                  <a:pt x="808" y="934"/>
                </a:lnTo>
                <a:lnTo>
                  <a:pt x="808" y="934"/>
                </a:lnTo>
                <a:lnTo>
                  <a:pt x="785" y="927"/>
                </a:lnTo>
                <a:lnTo>
                  <a:pt x="767" y="921"/>
                </a:lnTo>
                <a:lnTo>
                  <a:pt x="751" y="916"/>
                </a:lnTo>
                <a:lnTo>
                  <a:pt x="742" y="915"/>
                </a:lnTo>
                <a:lnTo>
                  <a:pt x="734" y="915"/>
                </a:lnTo>
                <a:lnTo>
                  <a:pt x="734" y="915"/>
                </a:lnTo>
                <a:lnTo>
                  <a:pt x="712" y="915"/>
                </a:lnTo>
                <a:lnTo>
                  <a:pt x="707" y="916"/>
                </a:lnTo>
                <a:lnTo>
                  <a:pt x="707" y="916"/>
                </a:lnTo>
                <a:lnTo>
                  <a:pt x="701" y="915"/>
                </a:lnTo>
                <a:lnTo>
                  <a:pt x="690" y="909"/>
                </a:lnTo>
                <a:lnTo>
                  <a:pt x="675" y="901"/>
                </a:lnTo>
                <a:lnTo>
                  <a:pt x="675" y="901"/>
                </a:lnTo>
                <a:lnTo>
                  <a:pt x="672" y="888"/>
                </a:lnTo>
                <a:lnTo>
                  <a:pt x="667" y="877"/>
                </a:lnTo>
                <a:lnTo>
                  <a:pt x="661" y="867"/>
                </a:lnTo>
                <a:lnTo>
                  <a:pt x="661" y="867"/>
                </a:lnTo>
                <a:lnTo>
                  <a:pt x="656" y="862"/>
                </a:lnTo>
                <a:lnTo>
                  <a:pt x="646" y="856"/>
                </a:lnTo>
                <a:lnTo>
                  <a:pt x="623" y="844"/>
                </a:lnTo>
                <a:lnTo>
                  <a:pt x="591" y="830"/>
                </a:lnTo>
                <a:lnTo>
                  <a:pt x="527" y="731"/>
                </a:lnTo>
                <a:lnTo>
                  <a:pt x="527" y="731"/>
                </a:lnTo>
                <a:lnTo>
                  <a:pt x="527" y="677"/>
                </a:lnTo>
                <a:lnTo>
                  <a:pt x="528" y="637"/>
                </a:lnTo>
                <a:lnTo>
                  <a:pt x="529" y="623"/>
                </a:lnTo>
                <a:lnTo>
                  <a:pt x="529" y="613"/>
                </a:lnTo>
                <a:lnTo>
                  <a:pt x="529" y="613"/>
                </a:lnTo>
                <a:lnTo>
                  <a:pt x="532" y="608"/>
                </a:lnTo>
                <a:lnTo>
                  <a:pt x="535" y="602"/>
                </a:lnTo>
                <a:lnTo>
                  <a:pt x="544" y="589"/>
                </a:lnTo>
                <a:lnTo>
                  <a:pt x="556" y="573"/>
                </a:lnTo>
                <a:lnTo>
                  <a:pt x="524" y="545"/>
                </a:lnTo>
                <a:lnTo>
                  <a:pt x="524" y="545"/>
                </a:lnTo>
                <a:lnTo>
                  <a:pt x="545" y="502"/>
                </a:lnTo>
                <a:lnTo>
                  <a:pt x="578" y="435"/>
                </a:lnTo>
                <a:lnTo>
                  <a:pt x="578" y="435"/>
                </a:lnTo>
                <a:lnTo>
                  <a:pt x="593" y="402"/>
                </a:lnTo>
                <a:lnTo>
                  <a:pt x="610" y="357"/>
                </a:lnTo>
                <a:lnTo>
                  <a:pt x="639" y="273"/>
                </a:lnTo>
                <a:lnTo>
                  <a:pt x="639" y="273"/>
                </a:lnTo>
                <a:lnTo>
                  <a:pt x="649" y="246"/>
                </a:lnTo>
                <a:lnTo>
                  <a:pt x="652" y="237"/>
                </a:lnTo>
                <a:lnTo>
                  <a:pt x="657" y="227"/>
                </a:lnTo>
                <a:lnTo>
                  <a:pt x="662" y="220"/>
                </a:lnTo>
                <a:lnTo>
                  <a:pt x="667" y="212"/>
                </a:lnTo>
                <a:lnTo>
                  <a:pt x="673" y="209"/>
                </a:lnTo>
                <a:lnTo>
                  <a:pt x="681" y="205"/>
                </a:lnTo>
                <a:lnTo>
                  <a:pt x="681" y="205"/>
                </a:lnTo>
                <a:lnTo>
                  <a:pt x="696" y="200"/>
                </a:lnTo>
                <a:lnTo>
                  <a:pt x="708" y="196"/>
                </a:lnTo>
                <a:lnTo>
                  <a:pt x="714" y="193"/>
                </a:lnTo>
                <a:lnTo>
                  <a:pt x="720" y="189"/>
                </a:lnTo>
                <a:lnTo>
                  <a:pt x="726" y="183"/>
                </a:lnTo>
                <a:lnTo>
                  <a:pt x="733" y="176"/>
                </a:lnTo>
                <a:lnTo>
                  <a:pt x="733" y="176"/>
                </a:lnTo>
                <a:lnTo>
                  <a:pt x="747" y="156"/>
                </a:lnTo>
                <a:lnTo>
                  <a:pt x="758" y="138"/>
                </a:lnTo>
                <a:lnTo>
                  <a:pt x="767" y="122"/>
                </a:lnTo>
                <a:lnTo>
                  <a:pt x="772" y="112"/>
                </a:lnTo>
                <a:lnTo>
                  <a:pt x="772" y="112"/>
                </a:lnTo>
                <a:lnTo>
                  <a:pt x="773" y="106"/>
                </a:lnTo>
                <a:lnTo>
                  <a:pt x="773" y="101"/>
                </a:lnTo>
                <a:lnTo>
                  <a:pt x="770" y="99"/>
                </a:lnTo>
                <a:lnTo>
                  <a:pt x="767" y="97"/>
                </a:lnTo>
                <a:lnTo>
                  <a:pt x="767" y="97"/>
                </a:lnTo>
                <a:lnTo>
                  <a:pt x="762" y="94"/>
                </a:lnTo>
                <a:lnTo>
                  <a:pt x="759" y="94"/>
                </a:lnTo>
                <a:lnTo>
                  <a:pt x="756" y="95"/>
                </a:lnTo>
                <a:lnTo>
                  <a:pt x="753" y="99"/>
                </a:lnTo>
                <a:lnTo>
                  <a:pt x="753" y="99"/>
                </a:lnTo>
                <a:lnTo>
                  <a:pt x="744" y="114"/>
                </a:lnTo>
                <a:lnTo>
                  <a:pt x="736" y="125"/>
                </a:lnTo>
                <a:lnTo>
                  <a:pt x="736" y="125"/>
                </a:lnTo>
                <a:lnTo>
                  <a:pt x="726" y="132"/>
                </a:lnTo>
                <a:lnTo>
                  <a:pt x="718" y="138"/>
                </a:lnTo>
                <a:lnTo>
                  <a:pt x="718" y="138"/>
                </a:lnTo>
                <a:lnTo>
                  <a:pt x="719" y="133"/>
                </a:lnTo>
                <a:lnTo>
                  <a:pt x="722" y="119"/>
                </a:lnTo>
                <a:lnTo>
                  <a:pt x="726" y="100"/>
                </a:lnTo>
                <a:lnTo>
                  <a:pt x="730" y="91"/>
                </a:lnTo>
                <a:lnTo>
                  <a:pt x="734" y="82"/>
                </a:lnTo>
                <a:lnTo>
                  <a:pt x="734" y="82"/>
                </a:lnTo>
                <a:lnTo>
                  <a:pt x="742" y="65"/>
                </a:lnTo>
                <a:lnTo>
                  <a:pt x="747" y="48"/>
                </a:lnTo>
                <a:lnTo>
                  <a:pt x="751" y="33"/>
                </a:lnTo>
                <a:lnTo>
                  <a:pt x="752" y="27"/>
                </a:lnTo>
                <a:lnTo>
                  <a:pt x="752" y="27"/>
                </a:lnTo>
                <a:lnTo>
                  <a:pt x="751" y="24"/>
                </a:lnTo>
                <a:lnTo>
                  <a:pt x="748" y="21"/>
                </a:lnTo>
                <a:lnTo>
                  <a:pt x="745" y="20"/>
                </a:lnTo>
                <a:lnTo>
                  <a:pt x="742" y="20"/>
                </a:lnTo>
                <a:lnTo>
                  <a:pt x="740" y="20"/>
                </a:lnTo>
                <a:lnTo>
                  <a:pt x="740" y="20"/>
                </a:lnTo>
                <a:lnTo>
                  <a:pt x="737" y="21"/>
                </a:lnTo>
                <a:lnTo>
                  <a:pt x="735" y="25"/>
                </a:lnTo>
                <a:lnTo>
                  <a:pt x="730" y="32"/>
                </a:lnTo>
                <a:lnTo>
                  <a:pt x="724" y="43"/>
                </a:lnTo>
                <a:lnTo>
                  <a:pt x="724" y="43"/>
                </a:lnTo>
                <a:lnTo>
                  <a:pt x="722" y="49"/>
                </a:lnTo>
                <a:lnTo>
                  <a:pt x="718" y="58"/>
                </a:lnTo>
                <a:lnTo>
                  <a:pt x="714" y="70"/>
                </a:lnTo>
                <a:lnTo>
                  <a:pt x="714" y="70"/>
                </a:lnTo>
                <a:lnTo>
                  <a:pt x="717" y="45"/>
                </a:lnTo>
                <a:lnTo>
                  <a:pt x="720" y="17"/>
                </a:lnTo>
                <a:lnTo>
                  <a:pt x="720" y="17"/>
                </a:lnTo>
                <a:lnTo>
                  <a:pt x="722" y="11"/>
                </a:lnTo>
                <a:lnTo>
                  <a:pt x="720" y="7"/>
                </a:lnTo>
                <a:lnTo>
                  <a:pt x="718" y="3"/>
                </a:lnTo>
                <a:lnTo>
                  <a:pt x="716" y="0"/>
                </a:lnTo>
                <a:lnTo>
                  <a:pt x="713" y="0"/>
                </a:lnTo>
                <a:lnTo>
                  <a:pt x="713" y="0"/>
                </a:lnTo>
                <a:lnTo>
                  <a:pt x="709" y="0"/>
                </a:lnTo>
                <a:lnTo>
                  <a:pt x="708" y="2"/>
                </a:lnTo>
                <a:lnTo>
                  <a:pt x="706" y="5"/>
                </a:lnTo>
                <a:lnTo>
                  <a:pt x="703" y="11"/>
                </a:lnTo>
                <a:lnTo>
                  <a:pt x="703" y="11"/>
                </a:lnTo>
                <a:lnTo>
                  <a:pt x="701" y="19"/>
                </a:lnTo>
                <a:lnTo>
                  <a:pt x="701" y="19"/>
                </a:lnTo>
                <a:lnTo>
                  <a:pt x="700" y="15"/>
                </a:lnTo>
                <a:lnTo>
                  <a:pt x="697" y="11"/>
                </a:lnTo>
                <a:lnTo>
                  <a:pt x="694" y="9"/>
                </a:lnTo>
                <a:lnTo>
                  <a:pt x="694" y="9"/>
                </a:lnTo>
                <a:lnTo>
                  <a:pt x="691" y="9"/>
                </a:lnTo>
                <a:lnTo>
                  <a:pt x="688" y="11"/>
                </a:lnTo>
                <a:lnTo>
                  <a:pt x="686" y="15"/>
                </a:lnTo>
                <a:lnTo>
                  <a:pt x="684" y="20"/>
                </a:lnTo>
                <a:lnTo>
                  <a:pt x="684" y="20"/>
                </a:lnTo>
                <a:lnTo>
                  <a:pt x="670" y="63"/>
                </a:lnTo>
                <a:lnTo>
                  <a:pt x="667" y="82"/>
                </a:lnTo>
                <a:lnTo>
                  <a:pt x="667" y="82"/>
                </a:lnTo>
                <a:lnTo>
                  <a:pt x="667" y="69"/>
                </a:lnTo>
                <a:lnTo>
                  <a:pt x="667" y="54"/>
                </a:lnTo>
                <a:lnTo>
                  <a:pt x="667" y="54"/>
                </a:lnTo>
                <a:lnTo>
                  <a:pt x="666" y="48"/>
                </a:lnTo>
                <a:lnTo>
                  <a:pt x="664" y="44"/>
                </a:lnTo>
                <a:lnTo>
                  <a:pt x="663" y="43"/>
                </a:lnTo>
                <a:lnTo>
                  <a:pt x="661" y="43"/>
                </a:lnTo>
                <a:lnTo>
                  <a:pt x="661" y="43"/>
                </a:lnTo>
                <a:lnTo>
                  <a:pt x="658" y="43"/>
                </a:lnTo>
                <a:lnTo>
                  <a:pt x="657" y="47"/>
                </a:lnTo>
                <a:lnTo>
                  <a:pt x="653" y="58"/>
                </a:lnTo>
                <a:lnTo>
                  <a:pt x="651" y="69"/>
                </a:lnTo>
                <a:lnTo>
                  <a:pt x="649" y="78"/>
                </a:lnTo>
                <a:lnTo>
                  <a:pt x="649" y="78"/>
                </a:lnTo>
                <a:lnTo>
                  <a:pt x="646" y="94"/>
                </a:lnTo>
                <a:lnTo>
                  <a:pt x="642" y="120"/>
                </a:lnTo>
                <a:lnTo>
                  <a:pt x="639" y="144"/>
                </a:lnTo>
                <a:lnTo>
                  <a:pt x="635" y="161"/>
                </a:lnTo>
                <a:lnTo>
                  <a:pt x="635" y="161"/>
                </a:lnTo>
                <a:lnTo>
                  <a:pt x="630" y="173"/>
                </a:lnTo>
                <a:lnTo>
                  <a:pt x="621" y="190"/>
                </a:lnTo>
                <a:lnTo>
                  <a:pt x="610" y="210"/>
                </a:lnTo>
                <a:lnTo>
                  <a:pt x="597" y="228"/>
                </a:lnTo>
                <a:lnTo>
                  <a:pt x="597" y="228"/>
                </a:lnTo>
                <a:lnTo>
                  <a:pt x="575" y="260"/>
                </a:lnTo>
                <a:lnTo>
                  <a:pt x="543" y="310"/>
                </a:lnTo>
                <a:lnTo>
                  <a:pt x="510" y="361"/>
                </a:lnTo>
                <a:lnTo>
                  <a:pt x="489" y="394"/>
                </a:lnTo>
                <a:lnTo>
                  <a:pt x="489" y="394"/>
                </a:lnTo>
                <a:lnTo>
                  <a:pt x="483" y="403"/>
                </a:lnTo>
                <a:lnTo>
                  <a:pt x="478" y="417"/>
                </a:lnTo>
                <a:lnTo>
                  <a:pt x="466" y="446"/>
                </a:lnTo>
                <a:lnTo>
                  <a:pt x="454" y="481"/>
                </a:lnTo>
                <a:lnTo>
                  <a:pt x="454" y="481"/>
                </a:lnTo>
                <a:lnTo>
                  <a:pt x="448" y="483"/>
                </a:lnTo>
                <a:lnTo>
                  <a:pt x="435" y="484"/>
                </a:lnTo>
                <a:lnTo>
                  <a:pt x="422" y="485"/>
                </a:lnTo>
                <a:lnTo>
                  <a:pt x="417" y="486"/>
                </a:lnTo>
                <a:lnTo>
                  <a:pt x="414" y="489"/>
                </a:lnTo>
                <a:lnTo>
                  <a:pt x="414" y="489"/>
                </a:lnTo>
                <a:lnTo>
                  <a:pt x="411" y="492"/>
                </a:lnTo>
                <a:lnTo>
                  <a:pt x="409" y="501"/>
                </a:lnTo>
                <a:lnTo>
                  <a:pt x="404" y="524"/>
                </a:lnTo>
                <a:lnTo>
                  <a:pt x="400" y="559"/>
                </a:lnTo>
                <a:lnTo>
                  <a:pt x="400" y="559"/>
                </a:lnTo>
                <a:lnTo>
                  <a:pt x="401" y="573"/>
                </a:lnTo>
                <a:lnTo>
                  <a:pt x="401" y="581"/>
                </a:lnTo>
                <a:lnTo>
                  <a:pt x="400" y="586"/>
                </a:lnTo>
                <a:lnTo>
                  <a:pt x="399" y="589"/>
                </a:lnTo>
                <a:lnTo>
                  <a:pt x="399" y="589"/>
                </a:lnTo>
                <a:lnTo>
                  <a:pt x="390" y="603"/>
                </a:lnTo>
                <a:lnTo>
                  <a:pt x="384" y="612"/>
                </a:lnTo>
                <a:lnTo>
                  <a:pt x="378" y="620"/>
                </a:lnTo>
                <a:lnTo>
                  <a:pt x="378" y="620"/>
                </a:lnTo>
                <a:lnTo>
                  <a:pt x="371" y="631"/>
                </a:lnTo>
                <a:lnTo>
                  <a:pt x="362" y="645"/>
                </a:lnTo>
                <a:lnTo>
                  <a:pt x="351" y="663"/>
                </a:lnTo>
                <a:lnTo>
                  <a:pt x="351" y="663"/>
                </a:lnTo>
                <a:lnTo>
                  <a:pt x="347" y="671"/>
                </a:lnTo>
                <a:lnTo>
                  <a:pt x="342" y="679"/>
                </a:lnTo>
                <a:lnTo>
                  <a:pt x="342" y="679"/>
                </a:lnTo>
                <a:lnTo>
                  <a:pt x="338" y="680"/>
                </a:lnTo>
                <a:lnTo>
                  <a:pt x="331" y="681"/>
                </a:lnTo>
                <a:lnTo>
                  <a:pt x="320" y="682"/>
                </a:lnTo>
                <a:lnTo>
                  <a:pt x="320" y="682"/>
                </a:lnTo>
                <a:close/>
                <a:moveTo>
                  <a:pt x="1109" y="1203"/>
                </a:moveTo>
                <a:lnTo>
                  <a:pt x="1109" y="1203"/>
                </a:lnTo>
                <a:lnTo>
                  <a:pt x="1153" y="1216"/>
                </a:lnTo>
                <a:lnTo>
                  <a:pt x="1190" y="1224"/>
                </a:lnTo>
                <a:lnTo>
                  <a:pt x="1209" y="1227"/>
                </a:lnTo>
                <a:lnTo>
                  <a:pt x="1224" y="1229"/>
                </a:lnTo>
                <a:lnTo>
                  <a:pt x="1224" y="1229"/>
                </a:lnTo>
                <a:lnTo>
                  <a:pt x="1248" y="1231"/>
                </a:lnTo>
                <a:lnTo>
                  <a:pt x="1266" y="1231"/>
                </a:lnTo>
                <a:lnTo>
                  <a:pt x="1284" y="1233"/>
                </a:lnTo>
                <a:lnTo>
                  <a:pt x="1284" y="1233"/>
                </a:lnTo>
                <a:lnTo>
                  <a:pt x="1294" y="1235"/>
                </a:lnTo>
                <a:lnTo>
                  <a:pt x="1334" y="1248"/>
                </a:lnTo>
                <a:lnTo>
                  <a:pt x="1334" y="1248"/>
                </a:lnTo>
                <a:lnTo>
                  <a:pt x="1352" y="1253"/>
                </a:lnTo>
                <a:lnTo>
                  <a:pt x="1371" y="1258"/>
                </a:lnTo>
                <a:lnTo>
                  <a:pt x="1390" y="1262"/>
                </a:lnTo>
                <a:lnTo>
                  <a:pt x="1408" y="1264"/>
                </a:lnTo>
                <a:lnTo>
                  <a:pt x="1440" y="1267"/>
                </a:lnTo>
                <a:lnTo>
                  <a:pt x="1462" y="1268"/>
                </a:lnTo>
                <a:lnTo>
                  <a:pt x="1462" y="1268"/>
                </a:lnTo>
                <a:lnTo>
                  <a:pt x="1479" y="1269"/>
                </a:lnTo>
                <a:lnTo>
                  <a:pt x="1501" y="1274"/>
                </a:lnTo>
                <a:lnTo>
                  <a:pt x="1525" y="1279"/>
                </a:lnTo>
                <a:lnTo>
                  <a:pt x="1547" y="1286"/>
                </a:lnTo>
                <a:lnTo>
                  <a:pt x="1547" y="1286"/>
                </a:lnTo>
                <a:lnTo>
                  <a:pt x="1556" y="1290"/>
                </a:lnTo>
                <a:lnTo>
                  <a:pt x="1562" y="1292"/>
                </a:lnTo>
                <a:lnTo>
                  <a:pt x="1565" y="1296"/>
                </a:lnTo>
                <a:lnTo>
                  <a:pt x="1568" y="1298"/>
                </a:lnTo>
                <a:lnTo>
                  <a:pt x="1570" y="1304"/>
                </a:lnTo>
                <a:lnTo>
                  <a:pt x="1571" y="1307"/>
                </a:lnTo>
                <a:lnTo>
                  <a:pt x="1574" y="1311"/>
                </a:lnTo>
                <a:lnTo>
                  <a:pt x="1574" y="1311"/>
                </a:lnTo>
                <a:lnTo>
                  <a:pt x="1578" y="1313"/>
                </a:lnTo>
                <a:lnTo>
                  <a:pt x="1582" y="1315"/>
                </a:lnTo>
                <a:lnTo>
                  <a:pt x="1596" y="1319"/>
                </a:lnTo>
                <a:lnTo>
                  <a:pt x="1610" y="1322"/>
                </a:lnTo>
                <a:lnTo>
                  <a:pt x="1576" y="1322"/>
                </a:lnTo>
                <a:lnTo>
                  <a:pt x="1576" y="1322"/>
                </a:lnTo>
                <a:lnTo>
                  <a:pt x="1559" y="1322"/>
                </a:lnTo>
                <a:lnTo>
                  <a:pt x="1535" y="1318"/>
                </a:lnTo>
                <a:lnTo>
                  <a:pt x="1511" y="1313"/>
                </a:lnTo>
                <a:lnTo>
                  <a:pt x="1498" y="1309"/>
                </a:lnTo>
                <a:lnTo>
                  <a:pt x="1489" y="1307"/>
                </a:lnTo>
                <a:lnTo>
                  <a:pt x="1489" y="1307"/>
                </a:lnTo>
                <a:lnTo>
                  <a:pt x="1461" y="1296"/>
                </a:lnTo>
                <a:lnTo>
                  <a:pt x="1419" y="1284"/>
                </a:lnTo>
                <a:lnTo>
                  <a:pt x="1378" y="1273"/>
                </a:lnTo>
                <a:lnTo>
                  <a:pt x="1361" y="1269"/>
                </a:lnTo>
                <a:lnTo>
                  <a:pt x="1347" y="1268"/>
                </a:lnTo>
                <a:lnTo>
                  <a:pt x="1347" y="1268"/>
                </a:lnTo>
                <a:lnTo>
                  <a:pt x="1318" y="1268"/>
                </a:lnTo>
                <a:lnTo>
                  <a:pt x="1283" y="1264"/>
                </a:lnTo>
                <a:lnTo>
                  <a:pt x="1283" y="1264"/>
                </a:lnTo>
                <a:lnTo>
                  <a:pt x="1269" y="1262"/>
                </a:lnTo>
                <a:lnTo>
                  <a:pt x="1257" y="1259"/>
                </a:lnTo>
                <a:lnTo>
                  <a:pt x="1233" y="1252"/>
                </a:lnTo>
                <a:lnTo>
                  <a:pt x="1207" y="1244"/>
                </a:lnTo>
                <a:lnTo>
                  <a:pt x="1183" y="1236"/>
                </a:lnTo>
                <a:lnTo>
                  <a:pt x="1183" y="1236"/>
                </a:lnTo>
                <a:lnTo>
                  <a:pt x="1155" y="1230"/>
                </a:lnTo>
                <a:lnTo>
                  <a:pt x="1127" y="1225"/>
                </a:lnTo>
                <a:lnTo>
                  <a:pt x="1098" y="1222"/>
                </a:lnTo>
                <a:lnTo>
                  <a:pt x="1109" y="12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52A454F6-57E7-47B8-877E-00826BBB808F}"/>
              </a:ext>
            </a:extLst>
          </p:cNvPr>
          <p:cNvSpPr>
            <a:spLocks noEditPoints="1"/>
          </p:cNvSpPr>
          <p:nvPr/>
        </p:nvSpPr>
        <p:spPr bwMode="auto">
          <a:xfrm>
            <a:off x="8223751" y="4709092"/>
            <a:ext cx="952586" cy="1703921"/>
          </a:xfrm>
          <a:custGeom>
            <a:avLst/>
            <a:gdLst>
              <a:gd name="T0" fmla="*/ 189 w 852"/>
              <a:gd name="T1" fmla="*/ 200 h 1524"/>
              <a:gd name="T2" fmla="*/ 186 w 852"/>
              <a:gd name="T3" fmla="*/ 228 h 1524"/>
              <a:gd name="T4" fmla="*/ 166 w 852"/>
              <a:gd name="T5" fmla="*/ 348 h 1524"/>
              <a:gd name="T6" fmla="*/ 100 w 852"/>
              <a:gd name="T7" fmla="*/ 536 h 1524"/>
              <a:gd name="T8" fmla="*/ 50 w 852"/>
              <a:gd name="T9" fmla="*/ 723 h 1524"/>
              <a:gd name="T10" fmla="*/ 23 w 852"/>
              <a:gd name="T11" fmla="*/ 802 h 1524"/>
              <a:gd name="T12" fmla="*/ 3 w 852"/>
              <a:gd name="T13" fmla="*/ 945 h 1524"/>
              <a:gd name="T14" fmla="*/ 55 w 852"/>
              <a:gd name="T15" fmla="*/ 1125 h 1524"/>
              <a:gd name="T16" fmla="*/ 43 w 852"/>
              <a:gd name="T17" fmla="*/ 1278 h 1524"/>
              <a:gd name="T18" fmla="*/ 46 w 852"/>
              <a:gd name="T19" fmla="*/ 1482 h 1524"/>
              <a:gd name="T20" fmla="*/ 119 w 852"/>
              <a:gd name="T21" fmla="*/ 1512 h 1524"/>
              <a:gd name="T22" fmla="*/ 227 w 852"/>
              <a:gd name="T23" fmla="*/ 1522 h 1524"/>
              <a:gd name="T24" fmla="*/ 199 w 852"/>
              <a:gd name="T25" fmla="*/ 1503 h 1524"/>
              <a:gd name="T26" fmla="*/ 143 w 852"/>
              <a:gd name="T27" fmla="*/ 1482 h 1524"/>
              <a:gd name="T28" fmla="*/ 123 w 852"/>
              <a:gd name="T29" fmla="*/ 1461 h 1524"/>
              <a:gd name="T30" fmla="*/ 166 w 852"/>
              <a:gd name="T31" fmla="*/ 1242 h 1524"/>
              <a:gd name="T32" fmla="*/ 241 w 852"/>
              <a:gd name="T33" fmla="*/ 1243 h 1524"/>
              <a:gd name="T34" fmla="*/ 266 w 852"/>
              <a:gd name="T35" fmla="*/ 1254 h 1524"/>
              <a:gd name="T36" fmla="*/ 313 w 852"/>
              <a:gd name="T37" fmla="*/ 1131 h 1524"/>
              <a:gd name="T38" fmla="*/ 218 w 852"/>
              <a:gd name="T39" fmla="*/ 1050 h 1524"/>
              <a:gd name="T40" fmla="*/ 193 w 852"/>
              <a:gd name="T41" fmla="*/ 958 h 1524"/>
              <a:gd name="T42" fmla="*/ 177 w 852"/>
              <a:gd name="T43" fmla="*/ 847 h 1524"/>
              <a:gd name="T44" fmla="*/ 258 w 852"/>
              <a:gd name="T45" fmla="*/ 671 h 1524"/>
              <a:gd name="T46" fmla="*/ 253 w 852"/>
              <a:gd name="T47" fmla="*/ 567 h 1524"/>
              <a:gd name="T48" fmla="*/ 291 w 852"/>
              <a:gd name="T49" fmla="*/ 348 h 1524"/>
              <a:gd name="T50" fmla="*/ 432 w 852"/>
              <a:gd name="T51" fmla="*/ 408 h 1524"/>
              <a:gd name="T52" fmla="*/ 548 w 852"/>
              <a:gd name="T53" fmla="*/ 500 h 1524"/>
              <a:gd name="T54" fmla="*/ 515 w 852"/>
              <a:gd name="T55" fmla="*/ 734 h 1524"/>
              <a:gd name="T56" fmla="*/ 436 w 852"/>
              <a:gd name="T57" fmla="*/ 1136 h 1524"/>
              <a:gd name="T58" fmla="*/ 359 w 852"/>
              <a:gd name="T59" fmla="*/ 1428 h 1524"/>
              <a:gd name="T60" fmla="*/ 274 w 852"/>
              <a:gd name="T61" fmla="*/ 1484 h 1524"/>
              <a:gd name="T62" fmla="*/ 364 w 852"/>
              <a:gd name="T63" fmla="*/ 1485 h 1524"/>
              <a:gd name="T64" fmla="*/ 431 w 852"/>
              <a:gd name="T65" fmla="*/ 1470 h 1524"/>
              <a:gd name="T66" fmla="*/ 505 w 852"/>
              <a:gd name="T67" fmla="*/ 1244 h 1524"/>
              <a:gd name="T68" fmla="*/ 588 w 852"/>
              <a:gd name="T69" fmla="*/ 1067 h 1524"/>
              <a:gd name="T70" fmla="*/ 755 w 852"/>
              <a:gd name="T71" fmla="*/ 1350 h 1524"/>
              <a:gd name="T72" fmla="*/ 743 w 852"/>
              <a:gd name="T73" fmla="*/ 1488 h 1524"/>
              <a:gd name="T74" fmla="*/ 760 w 852"/>
              <a:gd name="T75" fmla="*/ 1501 h 1524"/>
              <a:gd name="T76" fmla="*/ 787 w 852"/>
              <a:gd name="T77" fmla="*/ 1506 h 1524"/>
              <a:gd name="T78" fmla="*/ 809 w 852"/>
              <a:gd name="T79" fmla="*/ 1505 h 1524"/>
              <a:gd name="T80" fmla="*/ 843 w 852"/>
              <a:gd name="T81" fmla="*/ 1429 h 1524"/>
              <a:gd name="T82" fmla="*/ 777 w 852"/>
              <a:gd name="T83" fmla="*/ 1193 h 1524"/>
              <a:gd name="T84" fmla="*/ 753 w 852"/>
              <a:gd name="T85" fmla="*/ 989 h 1524"/>
              <a:gd name="T86" fmla="*/ 733 w 852"/>
              <a:gd name="T87" fmla="*/ 790 h 1524"/>
              <a:gd name="T88" fmla="*/ 721 w 852"/>
              <a:gd name="T89" fmla="*/ 689 h 1524"/>
              <a:gd name="T90" fmla="*/ 734 w 852"/>
              <a:gd name="T91" fmla="*/ 441 h 1524"/>
              <a:gd name="T92" fmla="*/ 727 w 852"/>
              <a:gd name="T93" fmla="*/ 330 h 1524"/>
              <a:gd name="T94" fmla="*/ 697 w 852"/>
              <a:gd name="T95" fmla="*/ 231 h 1524"/>
              <a:gd name="T96" fmla="*/ 544 w 852"/>
              <a:gd name="T97" fmla="*/ 250 h 1524"/>
              <a:gd name="T98" fmla="*/ 536 w 852"/>
              <a:gd name="T99" fmla="*/ 351 h 1524"/>
              <a:gd name="T100" fmla="*/ 474 w 852"/>
              <a:gd name="T101" fmla="*/ 345 h 1524"/>
              <a:gd name="T102" fmla="*/ 284 w 852"/>
              <a:gd name="T103" fmla="*/ 175 h 1524"/>
              <a:gd name="T104" fmla="*/ 296 w 852"/>
              <a:gd name="T105" fmla="*/ 88 h 1524"/>
              <a:gd name="T106" fmla="*/ 238 w 852"/>
              <a:gd name="T107" fmla="*/ 9 h 1524"/>
              <a:gd name="T108" fmla="*/ 207 w 852"/>
              <a:gd name="T109" fmla="*/ 5 h 1524"/>
              <a:gd name="T110" fmla="*/ 175 w 852"/>
              <a:gd name="T111" fmla="*/ 2 h 1524"/>
              <a:gd name="T112" fmla="*/ 150 w 852"/>
              <a:gd name="T113" fmla="*/ 17 h 1524"/>
              <a:gd name="T114" fmla="*/ 211 w 852"/>
              <a:gd name="T115" fmla="*/ 114 h 1524"/>
              <a:gd name="T116" fmla="*/ 67 w 852"/>
              <a:gd name="T117" fmla="*/ 1420 h 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2" h="1524">
                <a:moveTo>
                  <a:pt x="211" y="114"/>
                </a:moveTo>
                <a:lnTo>
                  <a:pt x="211" y="114"/>
                </a:lnTo>
                <a:lnTo>
                  <a:pt x="213" y="121"/>
                </a:lnTo>
                <a:lnTo>
                  <a:pt x="214" y="125"/>
                </a:lnTo>
                <a:lnTo>
                  <a:pt x="214" y="130"/>
                </a:lnTo>
                <a:lnTo>
                  <a:pt x="214" y="134"/>
                </a:lnTo>
                <a:lnTo>
                  <a:pt x="212" y="141"/>
                </a:lnTo>
                <a:lnTo>
                  <a:pt x="211" y="149"/>
                </a:lnTo>
                <a:lnTo>
                  <a:pt x="211" y="149"/>
                </a:lnTo>
                <a:lnTo>
                  <a:pt x="203" y="189"/>
                </a:lnTo>
                <a:lnTo>
                  <a:pt x="203" y="189"/>
                </a:lnTo>
                <a:lnTo>
                  <a:pt x="196" y="194"/>
                </a:lnTo>
                <a:lnTo>
                  <a:pt x="189" y="200"/>
                </a:lnTo>
                <a:lnTo>
                  <a:pt x="189" y="200"/>
                </a:lnTo>
                <a:lnTo>
                  <a:pt x="188" y="200"/>
                </a:lnTo>
                <a:lnTo>
                  <a:pt x="189" y="201"/>
                </a:lnTo>
                <a:lnTo>
                  <a:pt x="191" y="203"/>
                </a:lnTo>
                <a:lnTo>
                  <a:pt x="195" y="205"/>
                </a:lnTo>
                <a:lnTo>
                  <a:pt x="195" y="205"/>
                </a:lnTo>
                <a:lnTo>
                  <a:pt x="193" y="209"/>
                </a:lnTo>
                <a:lnTo>
                  <a:pt x="189" y="213"/>
                </a:lnTo>
                <a:lnTo>
                  <a:pt x="189" y="213"/>
                </a:lnTo>
                <a:lnTo>
                  <a:pt x="186" y="216"/>
                </a:lnTo>
                <a:lnTo>
                  <a:pt x="185" y="220"/>
                </a:lnTo>
                <a:lnTo>
                  <a:pt x="185" y="220"/>
                </a:lnTo>
                <a:lnTo>
                  <a:pt x="186" y="225"/>
                </a:lnTo>
                <a:lnTo>
                  <a:pt x="186" y="228"/>
                </a:lnTo>
                <a:lnTo>
                  <a:pt x="186" y="228"/>
                </a:lnTo>
                <a:lnTo>
                  <a:pt x="184" y="230"/>
                </a:lnTo>
                <a:lnTo>
                  <a:pt x="183" y="233"/>
                </a:lnTo>
                <a:lnTo>
                  <a:pt x="183" y="235"/>
                </a:lnTo>
                <a:lnTo>
                  <a:pt x="183" y="235"/>
                </a:lnTo>
                <a:lnTo>
                  <a:pt x="184" y="236"/>
                </a:lnTo>
                <a:lnTo>
                  <a:pt x="185" y="239"/>
                </a:lnTo>
                <a:lnTo>
                  <a:pt x="188" y="240"/>
                </a:lnTo>
                <a:lnTo>
                  <a:pt x="188" y="240"/>
                </a:lnTo>
                <a:lnTo>
                  <a:pt x="188" y="244"/>
                </a:lnTo>
                <a:lnTo>
                  <a:pt x="185" y="253"/>
                </a:lnTo>
                <a:lnTo>
                  <a:pt x="185" y="253"/>
                </a:lnTo>
                <a:lnTo>
                  <a:pt x="177" y="301"/>
                </a:lnTo>
                <a:lnTo>
                  <a:pt x="171" y="330"/>
                </a:lnTo>
                <a:lnTo>
                  <a:pt x="166" y="348"/>
                </a:lnTo>
                <a:lnTo>
                  <a:pt x="166" y="348"/>
                </a:lnTo>
                <a:lnTo>
                  <a:pt x="156" y="377"/>
                </a:lnTo>
                <a:lnTo>
                  <a:pt x="150" y="395"/>
                </a:lnTo>
                <a:lnTo>
                  <a:pt x="144" y="409"/>
                </a:lnTo>
                <a:lnTo>
                  <a:pt x="144" y="409"/>
                </a:lnTo>
                <a:lnTo>
                  <a:pt x="140" y="420"/>
                </a:lnTo>
                <a:lnTo>
                  <a:pt x="137" y="430"/>
                </a:lnTo>
                <a:lnTo>
                  <a:pt x="135" y="438"/>
                </a:lnTo>
                <a:lnTo>
                  <a:pt x="137" y="446"/>
                </a:lnTo>
                <a:lnTo>
                  <a:pt x="137" y="446"/>
                </a:lnTo>
                <a:lnTo>
                  <a:pt x="134" y="452"/>
                </a:lnTo>
                <a:lnTo>
                  <a:pt x="130" y="464"/>
                </a:lnTo>
                <a:lnTo>
                  <a:pt x="118" y="494"/>
                </a:lnTo>
                <a:lnTo>
                  <a:pt x="100" y="536"/>
                </a:lnTo>
                <a:lnTo>
                  <a:pt x="90" y="533"/>
                </a:lnTo>
                <a:lnTo>
                  <a:pt x="90" y="533"/>
                </a:lnTo>
                <a:lnTo>
                  <a:pt x="90" y="572"/>
                </a:lnTo>
                <a:lnTo>
                  <a:pt x="90" y="572"/>
                </a:lnTo>
                <a:lnTo>
                  <a:pt x="89" y="577"/>
                </a:lnTo>
                <a:lnTo>
                  <a:pt x="88" y="583"/>
                </a:lnTo>
                <a:lnTo>
                  <a:pt x="81" y="604"/>
                </a:lnTo>
                <a:lnTo>
                  <a:pt x="59" y="660"/>
                </a:lnTo>
                <a:lnTo>
                  <a:pt x="59" y="660"/>
                </a:lnTo>
                <a:lnTo>
                  <a:pt x="54" y="673"/>
                </a:lnTo>
                <a:lnTo>
                  <a:pt x="51" y="687"/>
                </a:lnTo>
                <a:lnTo>
                  <a:pt x="50" y="698"/>
                </a:lnTo>
                <a:lnTo>
                  <a:pt x="49" y="707"/>
                </a:lnTo>
                <a:lnTo>
                  <a:pt x="50" y="723"/>
                </a:lnTo>
                <a:lnTo>
                  <a:pt x="50" y="733"/>
                </a:lnTo>
                <a:lnTo>
                  <a:pt x="50" y="733"/>
                </a:lnTo>
                <a:lnTo>
                  <a:pt x="50" y="739"/>
                </a:lnTo>
                <a:lnTo>
                  <a:pt x="49" y="743"/>
                </a:lnTo>
                <a:lnTo>
                  <a:pt x="45" y="745"/>
                </a:lnTo>
                <a:lnTo>
                  <a:pt x="40" y="749"/>
                </a:lnTo>
                <a:lnTo>
                  <a:pt x="40" y="749"/>
                </a:lnTo>
                <a:lnTo>
                  <a:pt x="37" y="752"/>
                </a:lnTo>
                <a:lnTo>
                  <a:pt x="33" y="760"/>
                </a:lnTo>
                <a:lnTo>
                  <a:pt x="28" y="776"/>
                </a:lnTo>
                <a:lnTo>
                  <a:pt x="25" y="790"/>
                </a:lnTo>
                <a:lnTo>
                  <a:pt x="23" y="798"/>
                </a:lnTo>
                <a:lnTo>
                  <a:pt x="23" y="798"/>
                </a:lnTo>
                <a:lnTo>
                  <a:pt x="23" y="802"/>
                </a:lnTo>
                <a:lnTo>
                  <a:pt x="22" y="806"/>
                </a:lnTo>
                <a:lnTo>
                  <a:pt x="20" y="810"/>
                </a:lnTo>
                <a:lnTo>
                  <a:pt x="20" y="810"/>
                </a:lnTo>
                <a:lnTo>
                  <a:pt x="18" y="812"/>
                </a:lnTo>
                <a:lnTo>
                  <a:pt x="17" y="816"/>
                </a:lnTo>
                <a:lnTo>
                  <a:pt x="16" y="823"/>
                </a:lnTo>
                <a:lnTo>
                  <a:pt x="16" y="823"/>
                </a:lnTo>
                <a:lnTo>
                  <a:pt x="15" y="829"/>
                </a:lnTo>
                <a:lnTo>
                  <a:pt x="12" y="841"/>
                </a:lnTo>
                <a:lnTo>
                  <a:pt x="3" y="885"/>
                </a:lnTo>
                <a:lnTo>
                  <a:pt x="3" y="885"/>
                </a:lnTo>
                <a:lnTo>
                  <a:pt x="0" y="902"/>
                </a:lnTo>
                <a:lnTo>
                  <a:pt x="0" y="922"/>
                </a:lnTo>
                <a:lnTo>
                  <a:pt x="3" y="945"/>
                </a:lnTo>
                <a:lnTo>
                  <a:pt x="5" y="968"/>
                </a:lnTo>
                <a:lnTo>
                  <a:pt x="12" y="1012"/>
                </a:lnTo>
                <a:lnTo>
                  <a:pt x="20" y="1043"/>
                </a:lnTo>
                <a:lnTo>
                  <a:pt x="20" y="1043"/>
                </a:lnTo>
                <a:lnTo>
                  <a:pt x="22" y="1056"/>
                </a:lnTo>
                <a:lnTo>
                  <a:pt x="27" y="1067"/>
                </a:lnTo>
                <a:lnTo>
                  <a:pt x="33" y="1076"/>
                </a:lnTo>
                <a:lnTo>
                  <a:pt x="39" y="1085"/>
                </a:lnTo>
                <a:lnTo>
                  <a:pt x="50" y="1101"/>
                </a:lnTo>
                <a:lnTo>
                  <a:pt x="54" y="1106"/>
                </a:lnTo>
                <a:lnTo>
                  <a:pt x="56" y="1109"/>
                </a:lnTo>
                <a:lnTo>
                  <a:pt x="56" y="1109"/>
                </a:lnTo>
                <a:lnTo>
                  <a:pt x="57" y="1117"/>
                </a:lnTo>
                <a:lnTo>
                  <a:pt x="55" y="1125"/>
                </a:lnTo>
                <a:lnTo>
                  <a:pt x="53" y="1132"/>
                </a:lnTo>
                <a:lnTo>
                  <a:pt x="50" y="1140"/>
                </a:lnTo>
                <a:lnTo>
                  <a:pt x="50" y="1140"/>
                </a:lnTo>
                <a:lnTo>
                  <a:pt x="45" y="1152"/>
                </a:lnTo>
                <a:lnTo>
                  <a:pt x="44" y="1158"/>
                </a:lnTo>
                <a:lnTo>
                  <a:pt x="44" y="1158"/>
                </a:lnTo>
                <a:lnTo>
                  <a:pt x="48" y="1170"/>
                </a:lnTo>
                <a:lnTo>
                  <a:pt x="51" y="1181"/>
                </a:lnTo>
                <a:lnTo>
                  <a:pt x="51" y="1181"/>
                </a:lnTo>
                <a:lnTo>
                  <a:pt x="49" y="1214"/>
                </a:lnTo>
                <a:lnTo>
                  <a:pt x="48" y="1238"/>
                </a:lnTo>
                <a:lnTo>
                  <a:pt x="45" y="1253"/>
                </a:lnTo>
                <a:lnTo>
                  <a:pt x="45" y="1253"/>
                </a:lnTo>
                <a:lnTo>
                  <a:pt x="43" y="1278"/>
                </a:lnTo>
                <a:lnTo>
                  <a:pt x="37" y="1330"/>
                </a:lnTo>
                <a:lnTo>
                  <a:pt x="32" y="1380"/>
                </a:lnTo>
                <a:lnTo>
                  <a:pt x="29" y="1403"/>
                </a:lnTo>
                <a:lnTo>
                  <a:pt x="29" y="1403"/>
                </a:lnTo>
                <a:lnTo>
                  <a:pt x="29" y="1414"/>
                </a:lnTo>
                <a:lnTo>
                  <a:pt x="31" y="1433"/>
                </a:lnTo>
                <a:lnTo>
                  <a:pt x="33" y="1467"/>
                </a:lnTo>
                <a:lnTo>
                  <a:pt x="33" y="1467"/>
                </a:lnTo>
                <a:lnTo>
                  <a:pt x="33" y="1471"/>
                </a:lnTo>
                <a:lnTo>
                  <a:pt x="34" y="1473"/>
                </a:lnTo>
                <a:lnTo>
                  <a:pt x="37" y="1477"/>
                </a:lnTo>
                <a:lnTo>
                  <a:pt x="42" y="1479"/>
                </a:lnTo>
                <a:lnTo>
                  <a:pt x="46" y="1482"/>
                </a:lnTo>
                <a:lnTo>
                  <a:pt x="46" y="1482"/>
                </a:lnTo>
                <a:lnTo>
                  <a:pt x="50" y="1484"/>
                </a:lnTo>
                <a:lnTo>
                  <a:pt x="55" y="1484"/>
                </a:lnTo>
                <a:lnTo>
                  <a:pt x="68" y="1484"/>
                </a:lnTo>
                <a:lnTo>
                  <a:pt x="87" y="1482"/>
                </a:lnTo>
                <a:lnTo>
                  <a:pt x="87" y="1482"/>
                </a:lnTo>
                <a:lnTo>
                  <a:pt x="90" y="1494"/>
                </a:lnTo>
                <a:lnTo>
                  <a:pt x="95" y="1504"/>
                </a:lnTo>
                <a:lnTo>
                  <a:pt x="96" y="1507"/>
                </a:lnTo>
                <a:lnTo>
                  <a:pt x="99" y="1510"/>
                </a:lnTo>
                <a:lnTo>
                  <a:pt x="99" y="1510"/>
                </a:lnTo>
                <a:lnTo>
                  <a:pt x="104" y="1512"/>
                </a:lnTo>
                <a:lnTo>
                  <a:pt x="109" y="1513"/>
                </a:lnTo>
                <a:lnTo>
                  <a:pt x="119" y="1512"/>
                </a:lnTo>
                <a:lnTo>
                  <a:pt x="119" y="1512"/>
                </a:lnTo>
                <a:lnTo>
                  <a:pt x="141" y="1512"/>
                </a:lnTo>
                <a:lnTo>
                  <a:pt x="141" y="1512"/>
                </a:lnTo>
                <a:lnTo>
                  <a:pt x="151" y="1513"/>
                </a:lnTo>
                <a:lnTo>
                  <a:pt x="167" y="1517"/>
                </a:lnTo>
                <a:lnTo>
                  <a:pt x="167" y="1517"/>
                </a:lnTo>
                <a:lnTo>
                  <a:pt x="188" y="1522"/>
                </a:lnTo>
                <a:lnTo>
                  <a:pt x="197" y="1524"/>
                </a:lnTo>
                <a:lnTo>
                  <a:pt x="202" y="1524"/>
                </a:lnTo>
                <a:lnTo>
                  <a:pt x="202" y="1524"/>
                </a:lnTo>
                <a:lnTo>
                  <a:pt x="203" y="1523"/>
                </a:lnTo>
                <a:lnTo>
                  <a:pt x="202" y="1521"/>
                </a:lnTo>
                <a:lnTo>
                  <a:pt x="201" y="1517"/>
                </a:lnTo>
                <a:lnTo>
                  <a:pt x="227" y="1522"/>
                </a:lnTo>
                <a:lnTo>
                  <a:pt x="227" y="1522"/>
                </a:lnTo>
                <a:lnTo>
                  <a:pt x="229" y="1522"/>
                </a:lnTo>
                <a:lnTo>
                  <a:pt x="230" y="1522"/>
                </a:lnTo>
                <a:lnTo>
                  <a:pt x="229" y="1520"/>
                </a:lnTo>
                <a:lnTo>
                  <a:pt x="225" y="1515"/>
                </a:lnTo>
                <a:lnTo>
                  <a:pt x="225" y="1515"/>
                </a:lnTo>
                <a:lnTo>
                  <a:pt x="229" y="1515"/>
                </a:lnTo>
                <a:lnTo>
                  <a:pt x="231" y="1513"/>
                </a:lnTo>
                <a:lnTo>
                  <a:pt x="231" y="1512"/>
                </a:lnTo>
                <a:lnTo>
                  <a:pt x="231" y="1512"/>
                </a:lnTo>
                <a:lnTo>
                  <a:pt x="230" y="1511"/>
                </a:lnTo>
                <a:lnTo>
                  <a:pt x="227" y="1509"/>
                </a:lnTo>
                <a:lnTo>
                  <a:pt x="216" y="1506"/>
                </a:lnTo>
                <a:lnTo>
                  <a:pt x="205" y="1504"/>
                </a:lnTo>
                <a:lnTo>
                  <a:pt x="199" y="1503"/>
                </a:lnTo>
                <a:lnTo>
                  <a:pt x="199" y="1503"/>
                </a:lnTo>
                <a:lnTo>
                  <a:pt x="197" y="1501"/>
                </a:lnTo>
                <a:lnTo>
                  <a:pt x="195" y="1500"/>
                </a:lnTo>
                <a:lnTo>
                  <a:pt x="190" y="1499"/>
                </a:lnTo>
                <a:lnTo>
                  <a:pt x="190" y="1499"/>
                </a:lnTo>
                <a:lnTo>
                  <a:pt x="174" y="1494"/>
                </a:lnTo>
                <a:lnTo>
                  <a:pt x="174" y="1494"/>
                </a:lnTo>
                <a:lnTo>
                  <a:pt x="141" y="1492"/>
                </a:lnTo>
                <a:lnTo>
                  <a:pt x="141" y="1492"/>
                </a:lnTo>
                <a:lnTo>
                  <a:pt x="135" y="1490"/>
                </a:lnTo>
                <a:lnTo>
                  <a:pt x="130" y="1488"/>
                </a:lnTo>
                <a:lnTo>
                  <a:pt x="126" y="1484"/>
                </a:lnTo>
                <a:lnTo>
                  <a:pt x="126" y="1484"/>
                </a:lnTo>
                <a:lnTo>
                  <a:pt x="143" y="1482"/>
                </a:lnTo>
                <a:lnTo>
                  <a:pt x="143" y="1482"/>
                </a:lnTo>
                <a:lnTo>
                  <a:pt x="154" y="1482"/>
                </a:lnTo>
                <a:lnTo>
                  <a:pt x="160" y="1481"/>
                </a:lnTo>
                <a:lnTo>
                  <a:pt x="162" y="1481"/>
                </a:lnTo>
                <a:lnTo>
                  <a:pt x="163" y="1479"/>
                </a:lnTo>
                <a:lnTo>
                  <a:pt x="163" y="1479"/>
                </a:lnTo>
                <a:lnTo>
                  <a:pt x="165" y="1477"/>
                </a:lnTo>
                <a:lnTo>
                  <a:pt x="163" y="1476"/>
                </a:lnTo>
                <a:lnTo>
                  <a:pt x="160" y="1475"/>
                </a:lnTo>
                <a:lnTo>
                  <a:pt x="152" y="1472"/>
                </a:lnTo>
                <a:lnTo>
                  <a:pt x="152" y="1472"/>
                </a:lnTo>
                <a:lnTo>
                  <a:pt x="123" y="1468"/>
                </a:lnTo>
                <a:lnTo>
                  <a:pt x="123" y="1468"/>
                </a:lnTo>
                <a:lnTo>
                  <a:pt x="123" y="1461"/>
                </a:lnTo>
                <a:lnTo>
                  <a:pt x="123" y="1461"/>
                </a:lnTo>
                <a:lnTo>
                  <a:pt x="130" y="1422"/>
                </a:lnTo>
                <a:lnTo>
                  <a:pt x="138" y="1393"/>
                </a:lnTo>
                <a:lnTo>
                  <a:pt x="140" y="1381"/>
                </a:lnTo>
                <a:lnTo>
                  <a:pt x="144" y="1372"/>
                </a:lnTo>
                <a:lnTo>
                  <a:pt x="144" y="1372"/>
                </a:lnTo>
                <a:lnTo>
                  <a:pt x="146" y="1363"/>
                </a:lnTo>
                <a:lnTo>
                  <a:pt x="149" y="1350"/>
                </a:lnTo>
                <a:lnTo>
                  <a:pt x="152" y="1320"/>
                </a:lnTo>
                <a:lnTo>
                  <a:pt x="158" y="1271"/>
                </a:lnTo>
                <a:lnTo>
                  <a:pt x="158" y="1271"/>
                </a:lnTo>
                <a:lnTo>
                  <a:pt x="161" y="1242"/>
                </a:lnTo>
                <a:lnTo>
                  <a:pt x="161" y="1242"/>
                </a:lnTo>
                <a:lnTo>
                  <a:pt x="166" y="1242"/>
                </a:lnTo>
                <a:lnTo>
                  <a:pt x="169" y="1241"/>
                </a:lnTo>
                <a:lnTo>
                  <a:pt x="175" y="1240"/>
                </a:lnTo>
                <a:lnTo>
                  <a:pt x="175" y="1240"/>
                </a:lnTo>
                <a:lnTo>
                  <a:pt x="183" y="1237"/>
                </a:lnTo>
                <a:lnTo>
                  <a:pt x="186" y="1236"/>
                </a:lnTo>
                <a:lnTo>
                  <a:pt x="191" y="1236"/>
                </a:lnTo>
                <a:lnTo>
                  <a:pt x="191" y="1236"/>
                </a:lnTo>
                <a:lnTo>
                  <a:pt x="203" y="1238"/>
                </a:lnTo>
                <a:lnTo>
                  <a:pt x="224" y="1243"/>
                </a:lnTo>
                <a:lnTo>
                  <a:pt x="224" y="1243"/>
                </a:lnTo>
                <a:lnTo>
                  <a:pt x="233" y="1244"/>
                </a:lnTo>
                <a:lnTo>
                  <a:pt x="238" y="1246"/>
                </a:lnTo>
                <a:lnTo>
                  <a:pt x="241" y="1243"/>
                </a:lnTo>
                <a:lnTo>
                  <a:pt x="241" y="1243"/>
                </a:lnTo>
                <a:lnTo>
                  <a:pt x="241" y="1244"/>
                </a:lnTo>
                <a:lnTo>
                  <a:pt x="238" y="1246"/>
                </a:lnTo>
                <a:lnTo>
                  <a:pt x="227" y="1253"/>
                </a:lnTo>
                <a:lnTo>
                  <a:pt x="241" y="1253"/>
                </a:lnTo>
                <a:lnTo>
                  <a:pt x="233" y="1260"/>
                </a:lnTo>
                <a:lnTo>
                  <a:pt x="242" y="1259"/>
                </a:lnTo>
                <a:lnTo>
                  <a:pt x="242" y="1259"/>
                </a:lnTo>
                <a:lnTo>
                  <a:pt x="240" y="1263"/>
                </a:lnTo>
                <a:lnTo>
                  <a:pt x="239" y="1264"/>
                </a:lnTo>
                <a:lnTo>
                  <a:pt x="239" y="1265"/>
                </a:lnTo>
                <a:lnTo>
                  <a:pt x="239" y="1265"/>
                </a:lnTo>
                <a:lnTo>
                  <a:pt x="239" y="1265"/>
                </a:lnTo>
                <a:lnTo>
                  <a:pt x="253" y="1259"/>
                </a:lnTo>
                <a:lnTo>
                  <a:pt x="266" y="1254"/>
                </a:lnTo>
                <a:lnTo>
                  <a:pt x="277" y="1247"/>
                </a:lnTo>
                <a:lnTo>
                  <a:pt x="277" y="1247"/>
                </a:lnTo>
                <a:lnTo>
                  <a:pt x="284" y="1241"/>
                </a:lnTo>
                <a:lnTo>
                  <a:pt x="290" y="1231"/>
                </a:lnTo>
                <a:lnTo>
                  <a:pt x="297" y="1219"/>
                </a:lnTo>
                <a:lnTo>
                  <a:pt x="305" y="1205"/>
                </a:lnTo>
                <a:lnTo>
                  <a:pt x="312" y="1191"/>
                </a:lnTo>
                <a:lnTo>
                  <a:pt x="317" y="1177"/>
                </a:lnTo>
                <a:lnTo>
                  <a:pt x="320" y="1165"/>
                </a:lnTo>
                <a:lnTo>
                  <a:pt x="322" y="1156"/>
                </a:lnTo>
                <a:lnTo>
                  <a:pt x="322" y="1156"/>
                </a:lnTo>
                <a:lnTo>
                  <a:pt x="320" y="1147"/>
                </a:lnTo>
                <a:lnTo>
                  <a:pt x="317" y="1138"/>
                </a:lnTo>
                <a:lnTo>
                  <a:pt x="313" y="1131"/>
                </a:lnTo>
                <a:lnTo>
                  <a:pt x="308" y="1124"/>
                </a:lnTo>
                <a:lnTo>
                  <a:pt x="300" y="1113"/>
                </a:lnTo>
                <a:lnTo>
                  <a:pt x="295" y="1109"/>
                </a:lnTo>
                <a:lnTo>
                  <a:pt x="295" y="1109"/>
                </a:lnTo>
                <a:lnTo>
                  <a:pt x="291" y="1102"/>
                </a:lnTo>
                <a:lnTo>
                  <a:pt x="287" y="1096"/>
                </a:lnTo>
                <a:lnTo>
                  <a:pt x="280" y="1087"/>
                </a:lnTo>
                <a:lnTo>
                  <a:pt x="280" y="1087"/>
                </a:lnTo>
                <a:lnTo>
                  <a:pt x="274" y="1081"/>
                </a:lnTo>
                <a:lnTo>
                  <a:pt x="266" y="1076"/>
                </a:lnTo>
                <a:lnTo>
                  <a:pt x="244" y="1067"/>
                </a:lnTo>
                <a:lnTo>
                  <a:pt x="214" y="1056"/>
                </a:lnTo>
                <a:lnTo>
                  <a:pt x="214" y="1056"/>
                </a:lnTo>
                <a:lnTo>
                  <a:pt x="218" y="1050"/>
                </a:lnTo>
                <a:lnTo>
                  <a:pt x="223" y="1039"/>
                </a:lnTo>
                <a:lnTo>
                  <a:pt x="223" y="1039"/>
                </a:lnTo>
                <a:lnTo>
                  <a:pt x="223" y="1035"/>
                </a:lnTo>
                <a:lnTo>
                  <a:pt x="222" y="1033"/>
                </a:lnTo>
                <a:lnTo>
                  <a:pt x="218" y="1026"/>
                </a:lnTo>
                <a:lnTo>
                  <a:pt x="206" y="1014"/>
                </a:lnTo>
                <a:lnTo>
                  <a:pt x="206" y="1014"/>
                </a:lnTo>
                <a:lnTo>
                  <a:pt x="201" y="1009"/>
                </a:lnTo>
                <a:lnTo>
                  <a:pt x="199" y="1003"/>
                </a:lnTo>
                <a:lnTo>
                  <a:pt x="196" y="995"/>
                </a:lnTo>
                <a:lnTo>
                  <a:pt x="196" y="981"/>
                </a:lnTo>
                <a:lnTo>
                  <a:pt x="196" y="981"/>
                </a:lnTo>
                <a:lnTo>
                  <a:pt x="195" y="970"/>
                </a:lnTo>
                <a:lnTo>
                  <a:pt x="193" y="958"/>
                </a:lnTo>
                <a:lnTo>
                  <a:pt x="188" y="929"/>
                </a:lnTo>
                <a:lnTo>
                  <a:pt x="182" y="902"/>
                </a:lnTo>
                <a:lnTo>
                  <a:pt x="179" y="888"/>
                </a:lnTo>
                <a:lnTo>
                  <a:pt x="179" y="888"/>
                </a:lnTo>
                <a:lnTo>
                  <a:pt x="178" y="880"/>
                </a:lnTo>
                <a:lnTo>
                  <a:pt x="174" y="873"/>
                </a:lnTo>
                <a:lnTo>
                  <a:pt x="171" y="865"/>
                </a:lnTo>
                <a:lnTo>
                  <a:pt x="171" y="865"/>
                </a:lnTo>
                <a:lnTo>
                  <a:pt x="171" y="861"/>
                </a:lnTo>
                <a:lnTo>
                  <a:pt x="172" y="858"/>
                </a:lnTo>
                <a:lnTo>
                  <a:pt x="173" y="857"/>
                </a:lnTo>
                <a:lnTo>
                  <a:pt x="173" y="857"/>
                </a:lnTo>
                <a:lnTo>
                  <a:pt x="174" y="855"/>
                </a:lnTo>
                <a:lnTo>
                  <a:pt x="177" y="847"/>
                </a:lnTo>
                <a:lnTo>
                  <a:pt x="185" y="826"/>
                </a:lnTo>
                <a:lnTo>
                  <a:pt x="194" y="800"/>
                </a:lnTo>
                <a:lnTo>
                  <a:pt x="202" y="779"/>
                </a:lnTo>
                <a:lnTo>
                  <a:pt x="202" y="779"/>
                </a:lnTo>
                <a:lnTo>
                  <a:pt x="206" y="772"/>
                </a:lnTo>
                <a:lnTo>
                  <a:pt x="211" y="765"/>
                </a:lnTo>
                <a:lnTo>
                  <a:pt x="222" y="750"/>
                </a:lnTo>
                <a:lnTo>
                  <a:pt x="235" y="735"/>
                </a:lnTo>
                <a:lnTo>
                  <a:pt x="247" y="720"/>
                </a:lnTo>
                <a:lnTo>
                  <a:pt x="247" y="720"/>
                </a:lnTo>
                <a:lnTo>
                  <a:pt x="252" y="709"/>
                </a:lnTo>
                <a:lnTo>
                  <a:pt x="256" y="698"/>
                </a:lnTo>
                <a:lnTo>
                  <a:pt x="258" y="684"/>
                </a:lnTo>
                <a:lnTo>
                  <a:pt x="258" y="671"/>
                </a:lnTo>
                <a:lnTo>
                  <a:pt x="259" y="645"/>
                </a:lnTo>
                <a:lnTo>
                  <a:pt x="261" y="634"/>
                </a:lnTo>
                <a:lnTo>
                  <a:pt x="262" y="626"/>
                </a:lnTo>
                <a:lnTo>
                  <a:pt x="262" y="626"/>
                </a:lnTo>
                <a:lnTo>
                  <a:pt x="267" y="611"/>
                </a:lnTo>
                <a:lnTo>
                  <a:pt x="269" y="598"/>
                </a:lnTo>
                <a:lnTo>
                  <a:pt x="274" y="577"/>
                </a:lnTo>
                <a:lnTo>
                  <a:pt x="274" y="577"/>
                </a:lnTo>
                <a:lnTo>
                  <a:pt x="274" y="574"/>
                </a:lnTo>
                <a:lnTo>
                  <a:pt x="272" y="571"/>
                </a:lnTo>
                <a:lnTo>
                  <a:pt x="268" y="570"/>
                </a:lnTo>
                <a:lnTo>
                  <a:pt x="264" y="569"/>
                </a:lnTo>
                <a:lnTo>
                  <a:pt x="257" y="567"/>
                </a:lnTo>
                <a:lnTo>
                  <a:pt x="253" y="567"/>
                </a:lnTo>
                <a:lnTo>
                  <a:pt x="253" y="567"/>
                </a:lnTo>
                <a:lnTo>
                  <a:pt x="253" y="548"/>
                </a:lnTo>
                <a:lnTo>
                  <a:pt x="253" y="503"/>
                </a:lnTo>
                <a:lnTo>
                  <a:pt x="255" y="477"/>
                </a:lnTo>
                <a:lnTo>
                  <a:pt x="256" y="453"/>
                </a:lnTo>
                <a:lnTo>
                  <a:pt x="257" y="433"/>
                </a:lnTo>
                <a:lnTo>
                  <a:pt x="261" y="419"/>
                </a:lnTo>
                <a:lnTo>
                  <a:pt x="261" y="419"/>
                </a:lnTo>
                <a:lnTo>
                  <a:pt x="267" y="403"/>
                </a:lnTo>
                <a:lnTo>
                  <a:pt x="273" y="391"/>
                </a:lnTo>
                <a:lnTo>
                  <a:pt x="279" y="379"/>
                </a:lnTo>
                <a:lnTo>
                  <a:pt x="287" y="360"/>
                </a:lnTo>
                <a:lnTo>
                  <a:pt x="287" y="360"/>
                </a:lnTo>
                <a:lnTo>
                  <a:pt x="291" y="348"/>
                </a:lnTo>
                <a:lnTo>
                  <a:pt x="292" y="335"/>
                </a:lnTo>
                <a:lnTo>
                  <a:pt x="294" y="321"/>
                </a:lnTo>
                <a:lnTo>
                  <a:pt x="295" y="309"/>
                </a:lnTo>
                <a:lnTo>
                  <a:pt x="294" y="290"/>
                </a:lnTo>
                <a:lnTo>
                  <a:pt x="294" y="281"/>
                </a:lnTo>
                <a:lnTo>
                  <a:pt x="294" y="281"/>
                </a:lnTo>
                <a:lnTo>
                  <a:pt x="323" y="309"/>
                </a:lnTo>
                <a:lnTo>
                  <a:pt x="353" y="339"/>
                </a:lnTo>
                <a:lnTo>
                  <a:pt x="353" y="339"/>
                </a:lnTo>
                <a:lnTo>
                  <a:pt x="380" y="363"/>
                </a:lnTo>
                <a:lnTo>
                  <a:pt x="417" y="396"/>
                </a:lnTo>
                <a:lnTo>
                  <a:pt x="417" y="396"/>
                </a:lnTo>
                <a:lnTo>
                  <a:pt x="426" y="403"/>
                </a:lnTo>
                <a:lnTo>
                  <a:pt x="432" y="408"/>
                </a:lnTo>
                <a:lnTo>
                  <a:pt x="438" y="413"/>
                </a:lnTo>
                <a:lnTo>
                  <a:pt x="445" y="423"/>
                </a:lnTo>
                <a:lnTo>
                  <a:pt x="445" y="423"/>
                </a:lnTo>
                <a:lnTo>
                  <a:pt x="449" y="430"/>
                </a:lnTo>
                <a:lnTo>
                  <a:pt x="459" y="438"/>
                </a:lnTo>
                <a:lnTo>
                  <a:pt x="482" y="455"/>
                </a:lnTo>
                <a:lnTo>
                  <a:pt x="504" y="471"/>
                </a:lnTo>
                <a:lnTo>
                  <a:pt x="514" y="477"/>
                </a:lnTo>
                <a:lnTo>
                  <a:pt x="514" y="477"/>
                </a:lnTo>
                <a:lnTo>
                  <a:pt x="514" y="480"/>
                </a:lnTo>
                <a:lnTo>
                  <a:pt x="516" y="485"/>
                </a:lnTo>
                <a:lnTo>
                  <a:pt x="516" y="485"/>
                </a:lnTo>
                <a:lnTo>
                  <a:pt x="548" y="500"/>
                </a:lnTo>
                <a:lnTo>
                  <a:pt x="548" y="500"/>
                </a:lnTo>
                <a:lnTo>
                  <a:pt x="542" y="526"/>
                </a:lnTo>
                <a:lnTo>
                  <a:pt x="537" y="550"/>
                </a:lnTo>
                <a:lnTo>
                  <a:pt x="536" y="563"/>
                </a:lnTo>
                <a:lnTo>
                  <a:pt x="535" y="574"/>
                </a:lnTo>
                <a:lnTo>
                  <a:pt x="535" y="574"/>
                </a:lnTo>
                <a:lnTo>
                  <a:pt x="533" y="600"/>
                </a:lnTo>
                <a:lnTo>
                  <a:pt x="533" y="608"/>
                </a:lnTo>
                <a:lnTo>
                  <a:pt x="531" y="614"/>
                </a:lnTo>
                <a:lnTo>
                  <a:pt x="531" y="614"/>
                </a:lnTo>
                <a:lnTo>
                  <a:pt x="522" y="660"/>
                </a:lnTo>
                <a:lnTo>
                  <a:pt x="518" y="692"/>
                </a:lnTo>
                <a:lnTo>
                  <a:pt x="515" y="716"/>
                </a:lnTo>
                <a:lnTo>
                  <a:pt x="515" y="716"/>
                </a:lnTo>
                <a:lnTo>
                  <a:pt x="515" y="734"/>
                </a:lnTo>
                <a:lnTo>
                  <a:pt x="516" y="752"/>
                </a:lnTo>
                <a:lnTo>
                  <a:pt x="519" y="774"/>
                </a:lnTo>
                <a:lnTo>
                  <a:pt x="519" y="774"/>
                </a:lnTo>
                <a:lnTo>
                  <a:pt x="503" y="827"/>
                </a:lnTo>
                <a:lnTo>
                  <a:pt x="503" y="827"/>
                </a:lnTo>
                <a:lnTo>
                  <a:pt x="482" y="885"/>
                </a:lnTo>
                <a:lnTo>
                  <a:pt x="460" y="946"/>
                </a:lnTo>
                <a:lnTo>
                  <a:pt x="460" y="946"/>
                </a:lnTo>
                <a:lnTo>
                  <a:pt x="453" y="970"/>
                </a:lnTo>
                <a:lnTo>
                  <a:pt x="442" y="1012"/>
                </a:lnTo>
                <a:lnTo>
                  <a:pt x="429" y="1069"/>
                </a:lnTo>
                <a:lnTo>
                  <a:pt x="447" y="1079"/>
                </a:lnTo>
                <a:lnTo>
                  <a:pt x="447" y="1079"/>
                </a:lnTo>
                <a:lnTo>
                  <a:pt x="436" y="1136"/>
                </a:lnTo>
                <a:lnTo>
                  <a:pt x="428" y="1179"/>
                </a:lnTo>
                <a:lnTo>
                  <a:pt x="424" y="1196"/>
                </a:lnTo>
                <a:lnTo>
                  <a:pt x="420" y="1207"/>
                </a:lnTo>
                <a:lnTo>
                  <a:pt x="420" y="1207"/>
                </a:lnTo>
                <a:lnTo>
                  <a:pt x="418" y="1218"/>
                </a:lnTo>
                <a:lnTo>
                  <a:pt x="413" y="1236"/>
                </a:lnTo>
                <a:lnTo>
                  <a:pt x="403" y="1285"/>
                </a:lnTo>
                <a:lnTo>
                  <a:pt x="393" y="1333"/>
                </a:lnTo>
                <a:lnTo>
                  <a:pt x="386" y="1365"/>
                </a:lnTo>
                <a:lnTo>
                  <a:pt x="386" y="1365"/>
                </a:lnTo>
                <a:lnTo>
                  <a:pt x="380" y="1383"/>
                </a:lnTo>
                <a:lnTo>
                  <a:pt x="373" y="1401"/>
                </a:lnTo>
                <a:lnTo>
                  <a:pt x="365" y="1417"/>
                </a:lnTo>
                <a:lnTo>
                  <a:pt x="359" y="1428"/>
                </a:lnTo>
                <a:lnTo>
                  <a:pt x="359" y="1428"/>
                </a:lnTo>
                <a:lnTo>
                  <a:pt x="354" y="1433"/>
                </a:lnTo>
                <a:lnTo>
                  <a:pt x="347" y="1439"/>
                </a:lnTo>
                <a:lnTo>
                  <a:pt x="328" y="1451"/>
                </a:lnTo>
                <a:lnTo>
                  <a:pt x="307" y="1462"/>
                </a:lnTo>
                <a:lnTo>
                  <a:pt x="294" y="1467"/>
                </a:lnTo>
                <a:lnTo>
                  <a:pt x="294" y="1467"/>
                </a:lnTo>
                <a:lnTo>
                  <a:pt x="285" y="1470"/>
                </a:lnTo>
                <a:lnTo>
                  <a:pt x="277" y="1472"/>
                </a:lnTo>
                <a:lnTo>
                  <a:pt x="267" y="1477"/>
                </a:lnTo>
                <a:lnTo>
                  <a:pt x="267" y="1477"/>
                </a:lnTo>
                <a:lnTo>
                  <a:pt x="267" y="1478"/>
                </a:lnTo>
                <a:lnTo>
                  <a:pt x="268" y="1481"/>
                </a:lnTo>
                <a:lnTo>
                  <a:pt x="274" y="1484"/>
                </a:lnTo>
                <a:lnTo>
                  <a:pt x="274" y="1484"/>
                </a:lnTo>
                <a:lnTo>
                  <a:pt x="278" y="1485"/>
                </a:lnTo>
                <a:lnTo>
                  <a:pt x="281" y="1484"/>
                </a:lnTo>
                <a:lnTo>
                  <a:pt x="284" y="1483"/>
                </a:lnTo>
                <a:lnTo>
                  <a:pt x="284" y="1483"/>
                </a:lnTo>
                <a:lnTo>
                  <a:pt x="285" y="1484"/>
                </a:lnTo>
                <a:lnTo>
                  <a:pt x="290" y="1487"/>
                </a:lnTo>
                <a:lnTo>
                  <a:pt x="290" y="1487"/>
                </a:lnTo>
                <a:lnTo>
                  <a:pt x="297" y="1488"/>
                </a:lnTo>
                <a:lnTo>
                  <a:pt x="309" y="1489"/>
                </a:lnTo>
                <a:lnTo>
                  <a:pt x="309" y="1489"/>
                </a:lnTo>
                <a:lnTo>
                  <a:pt x="334" y="1489"/>
                </a:lnTo>
                <a:lnTo>
                  <a:pt x="350" y="1488"/>
                </a:lnTo>
                <a:lnTo>
                  <a:pt x="364" y="1485"/>
                </a:lnTo>
                <a:lnTo>
                  <a:pt x="364" y="1485"/>
                </a:lnTo>
                <a:lnTo>
                  <a:pt x="370" y="1484"/>
                </a:lnTo>
                <a:lnTo>
                  <a:pt x="375" y="1484"/>
                </a:lnTo>
                <a:lnTo>
                  <a:pt x="386" y="1484"/>
                </a:lnTo>
                <a:lnTo>
                  <a:pt x="396" y="1487"/>
                </a:lnTo>
                <a:lnTo>
                  <a:pt x="408" y="1487"/>
                </a:lnTo>
                <a:lnTo>
                  <a:pt x="408" y="1487"/>
                </a:lnTo>
                <a:lnTo>
                  <a:pt x="420" y="1484"/>
                </a:lnTo>
                <a:lnTo>
                  <a:pt x="424" y="1483"/>
                </a:lnTo>
                <a:lnTo>
                  <a:pt x="428" y="1482"/>
                </a:lnTo>
                <a:lnTo>
                  <a:pt x="429" y="1479"/>
                </a:lnTo>
                <a:lnTo>
                  <a:pt x="431" y="1477"/>
                </a:lnTo>
                <a:lnTo>
                  <a:pt x="431" y="1473"/>
                </a:lnTo>
                <a:lnTo>
                  <a:pt x="431" y="1470"/>
                </a:lnTo>
                <a:lnTo>
                  <a:pt x="431" y="1470"/>
                </a:lnTo>
                <a:lnTo>
                  <a:pt x="431" y="1457"/>
                </a:lnTo>
                <a:lnTo>
                  <a:pt x="432" y="1442"/>
                </a:lnTo>
                <a:lnTo>
                  <a:pt x="435" y="1425"/>
                </a:lnTo>
                <a:lnTo>
                  <a:pt x="438" y="1410"/>
                </a:lnTo>
                <a:lnTo>
                  <a:pt x="438" y="1410"/>
                </a:lnTo>
                <a:lnTo>
                  <a:pt x="447" y="1391"/>
                </a:lnTo>
                <a:lnTo>
                  <a:pt x="462" y="1361"/>
                </a:lnTo>
                <a:lnTo>
                  <a:pt x="477" y="1330"/>
                </a:lnTo>
                <a:lnTo>
                  <a:pt x="491" y="1299"/>
                </a:lnTo>
                <a:lnTo>
                  <a:pt x="491" y="1299"/>
                </a:lnTo>
                <a:lnTo>
                  <a:pt x="496" y="1286"/>
                </a:lnTo>
                <a:lnTo>
                  <a:pt x="499" y="1271"/>
                </a:lnTo>
                <a:lnTo>
                  <a:pt x="505" y="1244"/>
                </a:lnTo>
                <a:lnTo>
                  <a:pt x="510" y="1221"/>
                </a:lnTo>
                <a:lnTo>
                  <a:pt x="512" y="1207"/>
                </a:lnTo>
                <a:lnTo>
                  <a:pt x="512" y="1207"/>
                </a:lnTo>
                <a:lnTo>
                  <a:pt x="513" y="1202"/>
                </a:lnTo>
                <a:lnTo>
                  <a:pt x="515" y="1196"/>
                </a:lnTo>
                <a:lnTo>
                  <a:pt x="522" y="1182"/>
                </a:lnTo>
                <a:lnTo>
                  <a:pt x="531" y="1169"/>
                </a:lnTo>
                <a:lnTo>
                  <a:pt x="536" y="1158"/>
                </a:lnTo>
                <a:lnTo>
                  <a:pt x="536" y="1158"/>
                </a:lnTo>
                <a:lnTo>
                  <a:pt x="541" y="1146"/>
                </a:lnTo>
                <a:lnTo>
                  <a:pt x="544" y="1131"/>
                </a:lnTo>
                <a:lnTo>
                  <a:pt x="549" y="1113"/>
                </a:lnTo>
                <a:lnTo>
                  <a:pt x="554" y="1113"/>
                </a:lnTo>
                <a:lnTo>
                  <a:pt x="588" y="1067"/>
                </a:lnTo>
                <a:lnTo>
                  <a:pt x="599" y="1120"/>
                </a:lnTo>
                <a:lnTo>
                  <a:pt x="637" y="1120"/>
                </a:lnTo>
                <a:lnTo>
                  <a:pt x="637" y="1120"/>
                </a:lnTo>
                <a:lnTo>
                  <a:pt x="654" y="1151"/>
                </a:lnTo>
                <a:lnTo>
                  <a:pt x="676" y="1191"/>
                </a:lnTo>
                <a:lnTo>
                  <a:pt x="676" y="1191"/>
                </a:lnTo>
                <a:lnTo>
                  <a:pt x="684" y="1203"/>
                </a:lnTo>
                <a:lnTo>
                  <a:pt x="697" y="1221"/>
                </a:lnTo>
                <a:lnTo>
                  <a:pt x="710" y="1240"/>
                </a:lnTo>
                <a:lnTo>
                  <a:pt x="715" y="1248"/>
                </a:lnTo>
                <a:lnTo>
                  <a:pt x="717" y="1255"/>
                </a:lnTo>
                <a:lnTo>
                  <a:pt x="717" y="1255"/>
                </a:lnTo>
                <a:lnTo>
                  <a:pt x="737" y="1305"/>
                </a:lnTo>
                <a:lnTo>
                  <a:pt x="755" y="1350"/>
                </a:lnTo>
                <a:lnTo>
                  <a:pt x="755" y="1350"/>
                </a:lnTo>
                <a:lnTo>
                  <a:pt x="771" y="1391"/>
                </a:lnTo>
                <a:lnTo>
                  <a:pt x="784" y="1428"/>
                </a:lnTo>
                <a:lnTo>
                  <a:pt x="784" y="1428"/>
                </a:lnTo>
                <a:lnTo>
                  <a:pt x="784" y="1436"/>
                </a:lnTo>
                <a:lnTo>
                  <a:pt x="784" y="1445"/>
                </a:lnTo>
                <a:lnTo>
                  <a:pt x="782" y="1455"/>
                </a:lnTo>
                <a:lnTo>
                  <a:pt x="781" y="1461"/>
                </a:lnTo>
                <a:lnTo>
                  <a:pt x="781" y="1461"/>
                </a:lnTo>
                <a:lnTo>
                  <a:pt x="776" y="1466"/>
                </a:lnTo>
                <a:lnTo>
                  <a:pt x="768" y="1471"/>
                </a:lnTo>
                <a:lnTo>
                  <a:pt x="753" y="1481"/>
                </a:lnTo>
                <a:lnTo>
                  <a:pt x="753" y="1481"/>
                </a:lnTo>
                <a:lnTo>
                  <a:pt x="743" y="1488"/>
                </a:lnTo>
                <a:lnTo>
                  <a:pt x="738" y="1492"/>
                </a:lnTo>
                <a:lnTo>
                  <a:pt x="736" y="1495"/>
                </a:lnTo>
                <a:lnTo>
                  <a:pt x="736" y="1495"/>
                </a:lnTo>
                <a:lnTo>
                  <a:pt x="736" y="1496"/>
                </a:lnTo>
                <a:lnTo>
                  <a:pt x="737" y="1498"/>
                </a:lnTo>
                <a:lnTo>
                  <a:pt x="742" y="1501"/>
                </a:lnTo>
                <a:lnTo>
                  <a:pt x="747" y="1503"/>
                </a:lnTo>
                <a:lnTo>
                  <a:pt x="753" y="1504"/>
                </a:lnTo>
                <a:lnTo>
                  <a:pt x="753" y="1504"/>
                </a:lnTo>
                <a:lnTo>
                  <a:pt x="755" y="1503"/>
                </a:lnTo>
                <a:lnTo>
                  <a:pt x="757" y="1501"/>
                </a:lnTo>
                <a:lnTo>
                  <a:pt x="757" y="1500"/>
                </a:lnTo>
                <a:lnTo>
                  <a:pt x="757" y="1500"/>
                </a:lnTo>
                <a:lnTo>
                  <a:pt x="760" y="1501"/>
                </a:lnTo>
                <a:lnTo>
                  <a:pt x="762" y="1505"/>
                </a:lnTo>
                <a:lnTo>
                  <a:pt x="762" y="1505"/>
                </a:lnTo>
                <a:lnTo>
                  <a:pt x="764" y="1505"/>
                </a:lnTo>
                <a:lnTo>
                  <a:pt x="766" y="1505"/>
                </a:lnTo>
                <a:lnTo>
                  <a:pt x="775" y="1505"/>
                </a:lnTo>
                <a:lnTo>
                  <a:pt x="775" y="1505"/>
                </a:lnTo>
                <a:lnTo>
                  <a:pt x="777" y="1505"/>
                </a:lnTo>
                <a:lnTo>
                  <a:pt x="778" y="1503"/>
                </a:lnTo>
                <a:lnTo>
                  <a:pt x="777" y="1500"/>
                </a:lnTo>
                <a:lnTo>
                  <a:pt x="777" y="1500"/>
                </a:lnTo>
                <a:lnTo>
                  <a:pt x="781" y="1504"/>
                </a:lnTo>
                <a:lnTo>
                  <a:pt x="784" y="1505"/>
                </a:lnTo>
                <a:lnTo>
                  <a:pt x="787" y="1506"/>
                </a:lnTo>
                <a:lnTo>
                  <a:pt x="787" y="1506"/>
                </a:lnTo>
                <a:lnTo>
                  <a:pt x="788" y="1505"/>
                </a:lnTo>
                <a:lnTo>
                  <a:pt x="789" y="1503"/>
                </a:lnTo>
                <a:lnTo>
                  <a:pt x="790" y="1499"/>
                </a:lnTo>
                <a:lnTo>
                  <a:pt x="790" y="1499"/>
                </a:lnTo>
                <a:lnTo>
                  <a:pt x="792" y="1500"/>
                </a:lnTo>
                <a:lnTo>
                  <a:pt x="795" y="1503"/>
                </a:lnTo>
                <a:lnTo>
                  <a:pt x="795" y="1503"/>
                </a:lnTo>
                <a:lnTo>
                  <a:pt x="800" y="1503"/>
                </a:lnTo>
                <a:lnTo>
                  <a:pt x="801" y="1501"/>
                </a:lnTo>
                <a:lnTo>
                  <a:pt x="801" y="1501"/>
                </a:lnTo>
                <a:lnTo>
                  <a:pt x="803" y="1503"/>
                </a:lnTo>
                <a:lnTo>
                  <a:pt x="805" y="1505"/>
                </a:lnTo>
                <a:lnTo>
                  <a:pt x="805" y="1505"/>
                </a:lnTo>
                <a:lnTo>
                  <a:pt x="809" y="1505"/>
                </a:lnTo>
                <a:lnTo>
                  <a:pt x="812" y="1504"/>
                </a:lnTo>
                <a:lnTo>
                  <a:pt x="816" y="1501"/>
                </a:lnTo>
                <a:lnTo>
                  <a:pt x="821" y="1496"/>
                </a:lnTo>
                <a:lnTo>
                  <a:pt x="821" y="1496"/>
                </a:lnTo>
                <a:lnTo>
                  <a:pt x="823" y="1493"/>
                </a:lnTo>
                <a:lnTo>
                  <a:pt x="828" y="1489"/>
                </a:lnTo>
                <a:lnTo>
                  <a:pt x="839" y="1481"/>
                </a:lnTo>
                <a:lnTo>
                  <a:pt x="845" y="1477"/>
                </a:lnTo>
                <a:lnTo>
                  <a:pt x="849" y="1472"/>
                </a:lnTo>
                <a:lnTo>
                  <a:pt x="852" y="1467"/>
                </a:lnTo>
                <a:lnTo>
                  <a:pt x="852" y="1464"/>
                </a:lnTo>
                <a:lnTo>
                  <a:pt x="852" y="1464"/>
                </a:lnTo>
                <a:lnTo>
                  <a:pt x="846" y="1443"/>
                </a:lnTo>
                <a:lnTo>
                  <a:pt x="843" y="1429"/>
                </a:lnTo>
                <a:lnTo>
                  <a:pt x="841" y="1415"/>
                </a:lnTo>
                <a:lnTo>
                  <a:pt x="841" y="1415"/>
                </a:lnTo>
                <a:lnTo>
                  <a:pt x="840" y="1404"/>
                </a:lnTo>
                <a:lnTo>
                  <a:pt x="838" y="1388"/>
                </a:lnTo>
                <a:lnTo>
                  <a:pt x="831" y="1348"/>
                </a:lnTo>
                <a:lnTo>
                  <a:pt x="822" y="1306"/>
                </a:lnTo>
                <a:lnTo>
                  <a:pt x="817" y="1276"/>
                </a:lnTo>
                <a:lnTo>
                  <a:pt x="817" y="1276"/>
                </a:lnTo>
                <a:lnTo>
                  <a:pt x="815" y="1266"/>
                </a:lnTo>
                <a:lnTo>
                  <a:pt x="811" y="1255"/>
                </a:lnTo>
                <a:lnTo>
                  <a:pt x="806" y="1244"/>
                </a:lnTo>
                <a:lnTo>
                  <a:pt x="800" y="1233"/>
                </a:lnTo>
                <a:lnTo>
                  <a:pt x="788" y="1212"/>
                </a:lnTo>
                <a:lnTo>
                  <a:pt x="777" y="1193"/>
                </a:lnTo>
                <a:lnTo>
                  <a:pt x="777" y="1193"/>
                </a:lnTo>
                <a:lnTo>
                  <a:pt x="772" y="1185"/>
                </a:lnTo>
                <a:lnTo>
                  <a:pt x="767" y="1174"/>
                </a:lnTo>
                <a:lnTo>
                  <a:pt x="759" y="1149"/>
                </a:lnTo>
                <a:lnTo>
                  <a:pt x="750" y="1121"/>
                </a:lnTo>
                <a:lnTo>
                  <a:pt x="755" y="1118"/>
                </a:lnTo>
                <a:lnTo>
                  <a:pt x="755" y="1118"/>
                </a:lnTo>
                <a:lnTo>
                  <a:pt x="750" y="1092"/>
                </a:lnTo>
                <a:lnTo>
                  <a:pt x="748" y="1073"/>
                </a:lnTo>
                <a:lnTo>
                  <a:pt x="747" y="1062"/>
                </a:lnTo>
                <a:lnTo>
                  <a:pt x="747" y="1062"/>
                </a:lnTo>
                <a:lnTo>
                  <a:pt x="753" y="1000"/>
                </a:lnTo>
                <a:lnTo>
                  <a:pt x="753" y="1000"/>
                </a:lnTo>
                <a:lnTo>
                  <a:pt x="753" y="989"/>
                </a:lnTo>
                <a:lnTo>
                  <a:pt x="751" y="977"/>
                </a:lnTo>
                <a:lnTo>
                  <a:pt x="748" y="953"/>
                </a:lnTo>
                <a:lnTo>
                  <a:pt x="748" y="953"/>
                </a:lnTo>
                <a:lnTo>
                  <a:pt x="748" y="936"/>
                </a:lnTo>
                <a:lnTo>
                  <a:pt x="749" y="911"/>
                </a:lnTo>
                <a:lnTo>
                  <a:pt x="749" y="884"/>
                </a:lnTo>
                <a:lnTo>
                  <a:pt x="748" y="871"/>
                </a:lnTo>
                <a:lnTo>
                  <a:pt x="745" y="860"/>
                </a:lnTo>
                <a:lnTo>
                  <a:pt x="745" y="860"/>
                </a:lnTo>
                <a:lnTo>
                  <a:pt x="732" y="813"/>
                </a:lnTo>
                <a:lnTo>
                  <a:pt x="732" y="813"/>
                </a:lnTo>
                <a:lnTo>
                  <a:pt x="733" y="804"/>
                </a:lnTo>
                <a:lnTo>
                  <a:pt x="734" y="796"/>
                </a:lnTo>
                <a:lnTo>
                  <a:pt x="733" y="790"/>
                </a:lnTo>
                <a:lnTo>
                  <a:pt x="733" y="790"/>
                </a:lnTo>
                <a:lnTo>
                  <a:pt x="731" y="787"/>
                </a:lnTo>
                <a:lnTo>
                  <a:pt x="728" y="785"/>
                </a:lnTo>
                <a:lnTo>
                  <a:pt x="725" y="785"/>
                </a:lnTo>
                <a:lnTo>
                  <a:pt x="725" y="785"/>
                </a:lnTo>
                <a:lnTo>
                  <a:pt x="731" y="771"/>
                </a:lnTo>
                <a:lnTo>
                  <a:pt x="734" y="760"/>
                </a:lnTo>
                <a:lnTo>
                  <a:pt x="734" y="752"/>
                </a:lnTo>
                <a:lnTo>
                  <a:pt x="734" y="752"/>
                </a:lnTo>
                <a:lnTo>
                  <a:pt x="729" y="733"/>
                </a:lnTo>
                <a:lnTo>
                  <a:pt x="723" y="714"/>
                </a:lnTo>
                <a:lnTo>
                  <a:pt x="723" y="714"/>
                </a:lnTo>
                <a:lnTo>
                  <a:pt x="721" y="699"/>
                </a:lnTo>
                <a:lnTo>
                  <a:pt x="721" y="689"/>
                </a:lnTo>
                <a:lnTo>
                  <a:pt x="722" y="678"/>
                </a:lnTo>
                <a:lnTo>
                  <a:pt x="722" y="678"/>
                </a:lnTo>
                <a:lnTo>
                  <a:pt x="725" y="660"/>
                </a:lnTo>
                <a:lnTo>
                  <a:pt x="729" y="633"/>
                </a:lnTo>
                <a:lnTo>
                  <a:pt x="738" y="589"/>
                </a:lnTo>
                <a:lnTo>
                  <a:pt x="738" y="589"/>
                </a:lnTo>
                <a:lnTo>
                  <a:pt x="743" y="547"/>
                </a:lnTo>
                <a:lnTo>
                  <a:pt x="747" y="503"/>
                </a:lnTo>
                <a:lnTo>
                  <a:pt x="747" y="503"/>
                </a:lnTo>
                <a:lnTo>
                  <a:pt x="747" y="496"/>
                </a:lnTo>
                <a:lnTo>
                  <a:pt x="745" y="487"/>
                </a:lnTo>
                <a:lnTo>
                  <a:pt x="742" y="468"/>
                </a:lnTo>
                <a:lnTo>
                  <a:pt x="734" y="441"/>
                </a:lnTo>
                <a:lnTo>
                  <a:pt x="734" y="441"/>
                </a:lnTo>
                <a:lnTo>
                  <a:pt x="732" y="431"/>
                </a:lnTo>
                <a:lnTo>
                  <a:pt x="728" y="425"/>
                </a:lnTo>
                <a:lnTo>
                  <a:pt x="727" y="423"/>
                </a:lnTo>
                <a:lnTo>
                  <a:pt x="725" y="421"/>
                </a:lnTo>
                <a:lnTo>
                  <a:pt x="725" y="421"/>
                </a:lnTo>
                <a:lnTo>
                  <a:pt x="687" y="405"/>
                </a:lnTo>
                <a:lnTo>
                  <a:pt x="686" y="393"/>
                </a:lnTo>
                <a:lnTo>
                  <a:pt x="686" y="393"/>
                </a:lnTo>
                <a:lnTo>
                  <a:pt x="693" y="385"/>
                </a:lnTo>
                <a:lnTo>
                  <a:pt x="703" y="373"/>
                </a:lnTo>
                <a:lnTo>
                  <a:pt x="703" y="373"/>
                </a:lnTo>
                <a:lnTo>
                  <a:pt x="726" y="334"/>
                </a:lnTo>
                <a:lnTo>
                  <a:pt x="726" y="334"/>
                </a:lnTo>
                <a:lnTo>
                  <a:pt x="727" y="330"/>
                </a:lnTo>
                <a:lnTo>
                  <a:pt x="728" y="324"/>
                </a:lnTo>
                <a:lnTo>
                  <a:pt x="729" y="308"/>
                </a:lnTo>
                <a:lnTo>
                  <a:pt x="728" y="289"/>
                </a:lnTo>
                <a:lnTo>
                  <a:pt x="727" y="272"/>
                </a:lnTo>
                <a:lnTo>
                  <a:pt x="727" y="272"/>
                </a:lnTo>
                <a:lnTo>
                  <a:pt x="725" y="265"/>
                </a:lnTo>
                <a:lnTo>
                  <a:pt x="722" y="259"/>
                </a:lnTo>
                <a:lnTo>
                  <a:pt x="719" y="256"/>
                </a:lnTo>
                <a:lnTo>
                  <a:pt x="715" y="252"/>
                </a:lnTo>
                <a:lnTo>
                  <a:pt x="710" y="248"/>
                </a:lnTo>
                <a:lnTo>
                  <a:pt x="708" y="247"/>
                </a:lnTo>
                <a:lnTo>
                  <a:pt x="708" y="247"/>
                </a:lnTo>
                <a:lnTo>
                  <a:pt x="697" y="231"/>
                </a:lnTo>
                <a:lnTo>
                  <a:pt x="697" y="231"/>
                </a:lnTo>
                <a:lnTo>
                  <a:pt x="693" y="228"/>
                </a:lnTo>
                <a:lnTo>
                  <a:pt x="688" y="224"/>
                </a:lnTo>
                <a:lnTo>
                  <a:pt x="680" y="218"/>
                </a:lnTo>
                <a:lnTo>
                  <a:pt x="680" y="218"/>
                </a:lnTo>
                <a:lnTo>
                  <a:pt x="673" y="216"/>
                </a:lnTo>
                <a:lnTo>
                  <a:pt x="666" y="212"/>
                </a:lnTo>
                <a:lnTo>
                  <a:pt x="653" y="208"/>
                </a:lnTo>
                <a:lnTo>
                  <a:pt x="653" y="208"/>
                </a:lnTo>
                <a:lnTo>
                  <a:pt x="616" y="203"/>
                </a:lnTo>
                <a:lnTo>
                  <a:pt x="621" y="209"/>
                </a:lnTo>
                <a:lnTo>
                  <a:pt x="597" y="214"/>
                </a:lnTo>
                <a:lnTo>
                  <a:pt x="557" y="226"/>
                </a:lnTo>
                <a:lnTo>
                  <a:pt x="544" y="240"/>
                </a:lnTo>
                <a:lnTo>
                  <a:pt x="544" y="250"/>
                </a:lnTo>
                <a:lnTo>
                  <a:pt x="536" y="256"/>
                </a:lnTo>
                <a:lnTo>
                  <a:pt x="537" y="265"/>
                </a:lnTo>
                <a:lnTo>
                  <a:pt x="536" y="274"/>
                </a:lnTo>
                <a:lnTo>
                  <a:pt x="543" y="280"/>
                </a:lnTo>
                <a:lnTo>
                  <a:pt x="543" y="280"/>
                </a:lnTo>
                <a:lnTo>
                  <a:pt x="538" y="296"/>
                </a:lnTo>
                <a:lnTo>
                  <a:pt x="538" y="296"/>
                </a:lnTo>
                <a:lnTo>
                  <a:pt x="538" y="308"/>
                </a:lnTo>
                <a:lnTo>
                  <a:pt x="538" y="321"/>
                </a:lnTo>
                <a:lnTo>
                  <a:pt x="538" y="321"/>
                </a:lnTo>
                <a:lnTo>
                  <a:pt x="540" y="329"/>
                </a:lnTo>
                <a:lnTo>
                  <a:pt x="537" y="343"/>
                </a:lnTo>
                <a:lnTo>
                  <a:pt x="537" y="343"/>
                </a:lnTo>
                <a:lnTo>
                  <a:pt x="536" y="351"/>
                </a:lnTo>
                <a:lnTo>
                  <a:pt x="533" y="354"/>
                </a:lnTo>
                <a:lnTo>
                  <a:pt x="532" y="356"/>
                </a:lnTo>
                <a:lnTo>
                  <a:pt x="532" y="357"/>
                </a:lnTo>
                <a:lnTo>
                  <a:pt x="532" y="357"/>
                </a:lnTo>
                <a:lnTo>
                  <a:pt x="533" y="359"/>
                </a:lnTo>
                <a:lnTo>
                  <a:pt x="535" y="363"/>
                </a:lnTo>
                <a:lnTo>
                  <a:pt x="537" y="368"/>
                </a:lnTo>
                <a:lnTo>
                  <a:pt x="537" y="368"/>
                </a:lnTo>
                <a:lnTo>
                  <a:pt x="538" y="386"/>
                </a:lnTo>
                <a:lnTo>
                  <a:pt x="538" y="386"/>
                </a:lnTo>
                <a:lnTo>
                  <a:pt x="499" y="368"/>
                </a:lnTo>
                <a:lnTo>
                  <a:pt x="499" y="368"/>
                </a:lnTo>
                <a:lnTo>
                  <a:pt x="490" y="359"/>
                </a:lnTo>
                <a:lnTo>
                  <a:pt x="474" y="345"/>
                </a:lnTo>
                <a:lnTo>
                  <a:pt x="474" y="345"/>
                </a:lnTo>
                <a:lnTo>
                  <a:pt x="460" y="334"/>
                </a:lnTo>
                <a:lnTo>
                  <a:pt x="441" y="320"/>
                </a:lnTo>
                <a:lnTo>
                  <a:pt x="421" y="307"/>
                </a:lnTo>
                <a:lnTo>
                  <a:pt x="409" y="297"/>
                </a:lnTo>
                <a:lnTo>
                  <a:pt x="409" y="297"/>
                </a:lnTo>
                <a:lnTo>
                  <a:pt x="357" y="251"/>
                </a:lnTo>
                <a:lnTo>
                  <a:pt x="325" y="223"/>
                </a:lnTo>
                <a:lnTo>
                  <a:pt x="311" y="208"/>
                </a:lnTo>
                <a:lnTo>
                  <a:pt x="311" y="208"/>
                </a:lnTo>
                <a:lnTo>
                  <a:pt x="306" y="202"/>
                </a:lnTo>
                <a:lnTo>
                  <a:pt x="297" y="191"/>
                </a:lnTo>
                <a:lnTo>
                  <a:pt x="284" y="175"/>
                </a:lnTo>
                <a:lnTo>
                  <a:pt x="284" y="175"/>
                </a:lnTo>
                <a:lnTo>
                  <a:pt x="284" y="158"/>
                </a:lnTo>
                <a:lnTo>
                  <a:pt x="284" y="158"/>
                </a:lnTo>
                <a:lnTo>
                  <a:pt x="281" y="145"/>
                </a:lnTo>
                <a:lnTo>
                  <a:pt x="280" y="136"/>
                </a:lnTo>
                <a:lnTo>
                  <a:pt x="280" y="133"/>
                </a:lnTo>
                <a:lnTo>
                  <a:pt x="280" y="133"/>
                </a:lnTo>
                <a:lnTo>
                  <a:pt x="281" y="128"/>
                </a:lnTo>
                <a:lnTo>
                  <a:pt x="285" y="121"/>
                </a:lnTo>
                <a:lnTo>
                  <a:pt x="285" y="121"/>
                </a:lnTo>
                <a:lnTo>
                  <a:pt x="292" y="108"/>
                </a:lnTo>
                <a:lnTo>
                  <a:pt x="296" y="100"/>
                </a:lnTo>
                <a:lnTo>
                  <a:pt x="297" y="93"/>
                </a:lnTo>
                <a:lnTo>
                  <a:pt x="297" y="93"/>
                </a:lnTo>
                <a:lnTo>
                  <a:pt x="296" y="88"/>
                </a:lnTo>
                <a:lnTo>
                  <a:pt x="294" y="83"/>
                </a:lnTo>
                <a:lnTo>
                  <a:pt x="292" y="80"/>
                </a:lnTo>
                <a:lnTo>
                  <a:pt x="292" y="80"/>
                </a:lnTo>
                <a:lnTo>
                  <a:pt x="291" y="77"/>
                </a:lnTo>
                <a:lnTo>
                  <a:pt x="291" y="72"/>
                </a:lnTo>
                <a:lnTo>
                  <a:pt x="289" y="67"/>
                </a:lnTo>
                <a:lnTo>
                  <a:pt x="289" y="67"/>
                </a:lnTo>
                <a:lnTo>
                  <a:pt x="285" y="61"/>
                </a:lnTo>
                <a:lnTo>
                  <a:pt x="280" y="57"/>
                </a:lnTo>
                <a:lnTo>
                  <a:pt x="269" y="48"/>
                </a:lnTo>
                <a:lnTo>
                  <a:pt x="269" y="48"/>
                </a:lnTo>
                <a:lnTo>
                  <a:pt x="262" y="39"/>
                </a:lnTo>
                <a:lnTo>
                  <a:pt x="252" y="28"/>
                </a:lnTo>
                <a:lnTo>
                  <a:pt x="238" y="9"/>
                </a:lnTo>
                <a:lnTo>
                  <a:pt x="238" y="9"/>
                </a:lnTo>
                <a:lnTo>
                  <a:pt x="236" y="7"/>
                </a:lnTo>
                <a:lnTo>
                  <a:pt x="234" y="6"/>
                </a:lnTo>
                <a:lnTo>
                  <a:pt x="230" y="5"/>
                </a:lnTo>
                <a:lnTo>
                  <a:pt x="227" y="6"/>
                </a:lnTo>
                <a:lnTo>
                  <a:pt x="227" y="6"/>
                </a:lnTo>
                <a:lnTo>
                  <a:pt x="224" y="5"/>
                </a:lnTo>
                <a:lnTo>
                  <a:pt x="217" y="4"/>
                </a:lnTo>
                <a:lnTo>
                  <a:pt x="217" y="4"/>
                </a:lnTo>
                <a:lnTo>
                  <a:pt x="212" y="4"/>
                </a:lnTo>
                <a:lnTo>
                  <a:pt x="211" y="5"/>
                </a:lnTo>
                <a:lnTo>
                  <a:pt x="210" y="7"/>
                </a:lnTo>
                <a:lnTo>
                  <a:pt x="210" y="7"/>
                </a:lnTo>
                <a:lnTo>
                  <a:pt x="207" y="5"/>
                </a:lnTo>
                <a:lnTo>
                  <a:pt x="205" y="2"/>
                </a:lnTo>
                <a:lnTo>
                  <a:pt x="202" y="2"/>
                </a:lnTo>
                <a:lnTo>
                  <a:pt x="202" y="2"/>
                </a:lnTo>
                <a:lnTo>
                  <a:pt x="196" y="4"/>
                </a:lnTo>
                <a:lnTo>
                  <a:pt x="194" y="5"/>
                </a:lnTo>
                <a:lnTo>
                  <a:pt x="194" y="5"/>
                </a:lnTo>
                <a:lnTo>
                  <a:pt x="186" y="0"/>
                </a:lnTo>
                <a:lnTo>
                  <a:pt x="186" y="0"/>
                </a:lnTo>
                <a:lnTo>
                  <a:pt x="184" y="0"/>
                </a:lnTo>
                <a:lnTo>
                  <a:pt x="182" y="1"/>
                </a:lnTo>
                <a:lnTo>
                  <a:pt x="182" y="5"/>
                </a:lnTo>
                <a:lnTo>
                  <a:pt x="182" y="5"/>
                </a:lnTo>
                <a:lnTo>
                  <a:pt x="180" y="4"/>
                </a:lnTo>
                <a:lnTo>
                  <a:pt x="175" y="2"/>
                </a:lnTo>
                <a:lnTo>
                  <a:pt x="175" y="2"/>
                </a:lnTo>
                <a:lnTo>
                  <a:pt x="172" y="2"/>
                </a:lnTo>
                <a:lnTo>
                  <a:pt x="169" y="4"/>
                </a:lnTo>
                <a:lnTo>
                  <a:pt x="167" y="7"/>
                </a:lnTo>
                <a:lnTo>
                  <a:pt x="167" y="7"/>
                </a:lnTo>
                <a:lnTo>
                  <a:pt x="166" y="7"/>
                </a:lnTo>
                <a:lnTo>
                  <a:pt x="158" y="6"/>
                </a:lnTo>
                <a:lnTo>
                  <a:pt x="158" y="6"/>
                </a:lnTo>
                <a:lnTo>
                  <a:pt x="156" y="7"/>
                </a:lnTo>
                <a:lnTo>
                  <a:pt x="155" y="10"/>
                </a:lnTo>
                <a:lnTo>
                  <a:pt x="154" y="13"/>
                </a:lnTo>
                <a:lnTo>
                  <a:pt x="154" y="13"/>
                </a:lnTo>
                <a:lnTo>
                  <a:pt x="152" y="13"/>
                </a:lnTo>
                <a:lnTo>
                  <a:pt x="150" y="17"/>
                </a:lnTo>
                <a:lnTo>
                  <a:pt x="149" y="20"/>
                </a:lnTo>
                <a:lnTo>
                  <a:pt x="149" y="23"/>
                </a:lnTo>
                <a:lnTo>
                  <a:pt x="150" y="26"/>
                </a:lnTo>
                <a:lnTo>
                  <a:pt x="152" y="30"/>
                </a:lnTo>
                <a:lnTo>
                  <a:pt x="152" y="30"/>
                </a:lnTo>
                <a:lnTo>
                  <a:pt x="158" y="38"/>
                </a:lnTo>
                <a:lnTo>
                  <a:pt x="162" y="41"/>
                </a:lnTo>
                <a:lnTo>
                  <a:pt x="166" y="44"/>
                </a:lnTo>
                <a:lnTo>
                  <a:pt x="166" y="44"/>
                </a:lnTo>
                <a:lnTo>
                  <a:pt x="185" y="69"/>
                </a:lnTo>
                <a:lnTo>
                  <a:pt x="185" y="69"/>
                </a:lnTo>
                <a:lnTo>
                  <a:pt x="191" y="78"/>
                </a:lnTo>
                <a:lnTo>
                  <a:pt x="197" y="89"/>
                </a:lnTo>
                <a:lnTo>
                  <a:pt x="211" y="114"/>
                </a:lnTo>
                <a:lnTo>
                  <a:pt x="211" y="114"/>
                </a:lnTo>
                <a:close/>
                <a:moveTo>
                  <a:pt x="95" y="1315"/>
                </a:moveTo>
                <a:lnTo>
                  <a:pt x="95" y="1315"/>
                </a:lnTo>
                <a:lnTo>
                  <a:pt x="91" y="1360"/>
                </a:lnTo>
                <a:lnTo>
                  <a:pt x="87" y="1417"/>
                </a:lnTo>
                <a:lnTo>
                  <a:pt x="87" y="1417"/>
                </a:lnTo>
                <a:lnTo>
                  <a:pt x="85" y="1431"/>
                </a:lnTo>
                <a:lnTo>
                  <a:pt x="85" y="1445"/>
                </a:lnTo>
                <a:lnTo>
                  <a:pt x="85" y="1461"/>
                </a:lnTo>
                <a:lnTo>
                  <a:pt x="85" y="1461"/>
                </a:lnTo>
                <a:lnTo>
                  <a:pt x="66" y="1447"/>
                </a:lnTo>
                <a:lnTo>
                  <a:pt x="66" y="1447"/>
                </a:lnTo>
                <a:lnTo>
                  <a:pt x="66" y="1432"/>
                </a:lnTo>
                <a:lnTo>
                  <a:pt x="67" y="1420"/>
                </a:lnTo>
                <a:lnTo>
                  <a:pt x="68" y="1410"/>
                </a:lnTo>
                <a:lnTo>
                  <a:pt x="68" y="1410"/>
                </a:lnTo>
                <a:lnTo>
                  <a:pt x="74" y="1383"/>
                </a:lnTo>
                <a:lnTo>
                  <a:pt x="78" y="1367"/>
                </a:lnTo>
                <a:lnTo>
                  <a:pt x="82" y="1356"/>
                </a:lnTo>
                <a:lnTo>
                  <a:pt x="82" y="1356"/>
                </a:lnTo>
                <a:lnTo>
                  <a:pt x="90" y="1333"/>
                </a:lnTo>
                <a:lnTo>
                  <a:pt x="95" y="1315"/>
                </a:lnTo>
                <a:lnTo>
                  <a:pt x="95" y="13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3FAF8FD9-F3C8-4BBA-9840-C8234DB78A90}"/>
              </a:ext>
            </a:extLst>
          </p:cNvPr>
          <p:cNvSpPr>
            <a:spLocks noEditPoints="1"/>
          </p:cNvSpPr>
          <p:nvPr/>
        </p:nvSpPr>
        <p:spPr bwMode="auto">
          <a:xfrm>
            <a:off x="2552503" y="2807158"/>
            <a:ext cx="992287" cy="1578986"/>
          </a:xfrm>
          <a:custGeom>
            <a:avLst/>
            <a:gdLst>
              <a:gd name="T0" fmla="*/ 244 w 778"/>
              <a:gd name="T1" fmla="*/ 534 h 1238"/>
              <a:gd name="T2" fmla="*/ 128 w 778"/>
              <a:gd name="T3" fmla="*/ 580 h 1238"/>
              <a:gd name="T4" fmla="*/ 54 w 778"/>
              <a:gd name="T5" fmla="*/ 665 h 1238"/>
              <a:gd name="T6" fmla="*/ 14 w 778"/>
              <a:gd name="T7" fmla="*/ 712 h 1238"/>
              <a:gd name="T8" fmla="*/ 23 w 778"/>
              <a:gd name="T9" fmla="*/ 781 h 1238"/>
              <a:gd name="T10" fmla="*/ 119 w 778"/>
              <a:gd name="T11" fmla="*/ 929 h 1238"/>
              <a:gd name="T12" fmla="*/ 125 w 778"/>
              <a:gd name="T13" fmla="*/ 1008 h 1238"/>
              <a:gd name="T14" fmla="*/ 156 w 778"/>
              <a:gd name="T15" fmla="*/ 1156 h 1238"/>
              <a:gd name="T16" fmla="*/ 122 w 778"/>
              <a:gd name="T17" fmla="*/ 1227 h 1238"/>
              <a:gd name="T18" fmla="*/ 208 w 778"/>
              <a:gd name="T19" fmla="*/ 1225 h 1238"/>
              <a:gd name="T20" fmla="*/ 212 w 778"/>
              <a:gd name="T21" fmla="*/ 1149 h 1238"/>
              <a:gd name="T22" fmla="*/ 204 w 778"/>
              <a:gd name="T23" fmla="*/ 1065 h 1238"/>
              <a:gd name="T24" fmla="*/ 208 w 778"/>
              <a:gd name="T25" fmla="*/ 908 h 1238"/>
              <a:gd name="T26" fmla="*/ 261 w 778"/>
              <a:gd name="T27" fmla="*/ 851 h 1238"/>
              <a:gd name="T28" fmla="*/ 343 w 778"/>
              <a:gd name="T29" fmla="*/ 918 h 1238"/>
              <a:gd name="T30" fmla="*/ 343 w 778"/>
              <a:gd name="T31" fmla="*/ 1017 h 1238"/>
              <a:gd name="T32" fmla="*/ 351 w 778"/>
              <a:gd name="T33" fmla="*/ 1198 h 1238"/>
              <a:gd name="T34" fmla="*/ 375 w 778"/>
              <a:gd name="T35" fmla="*/ 1230 h 1238"/>
              <a:gd name="T36" fmla="*/ 468 w 778"/>
              <a:gd name="T37" fmla="*/ 1233 h 1238"/>
              <a:gd name="T38" fmla="*/ 468 w 778"/>
              <a:gd name="T39" fmla="*/ 1199 h 1238"/>
              <a:gd name="T40" fmla="*/ 434 w 778"/>
              <a:gd name="T41" fmla="*/ 1168 h 1238"/>
              <a:gd name="T42" fmla="*/ 410 w 778"/>
              <a:gd name="T43" fmla="*/ 1116 h 1238"/>
              <a:gd name="T44" fmla="*/ 431 w 778"/>
              <a:gd name="T45" fmla="*/ 894 h 1238"/>
              <a:gd name="T46" fmla="*/ 495 w 778"/>
              <a:gd name="T47" fmla="*/ 794 h 1238"/>
              <a:gd name="T48" fmla="*/ 528 w 778"/>
              <a:gd name="T49" fmla="*/ 893 h 1238"/>
              <a:gd name="T50" fmla="*/ 517 w 778"/>
              <a:gd name="T51" fmla="*/ 913 h 1238"/>
              <a:gd name="T52" fmla="*/ 578 w 778"/>
              <a:gd name="T53" fmla="*/ 985 h 1238"/>
              <a:gd name="T54" fmla="*/ 650 w 778"/>
              <a:gd name="T55" fmla="*/ 983 h 1238"/>
              <a:gd name="T56" fmla="*/ 646 w 778"/>
              <a:gd name="T57" fmla="*/ 936 h 1238"/>
              <a:gd name="T58" fmla="*/ 608 w 778"/>
              <a:gd name="T59" fmla="*/ 876 h 1238"/>
              <a:gd name="T60" fmla="*/ 542 w 778"/>
              <a:gd name="T61" fmla="*/ 680 h 1238"/>
              <a:gd name="T62" fmla="*/ 535 w 778"/>
              <a:gd name="T63" fmla="*/ 583 h 1238"/>
              <a:gd name="T64" fmla="*/ 546 w 778"/>
              <a:gd name="T65" fmla="*/ 516 h 1238"/>
              <a:gd name="T66" fmla="*/ 484 w 778"/>
              <a:gd name="T67" fmla="*/ 415 h 1238"/>
              <a:gd name="T68" fmla="*/ 504 w 778"/>
              <a:gd name="T69" fmla="*/ 358 h 1238"/>
              <a:gd name="T70" fmla="*/ 591 w 778"/>
              <a:gd name="T71" fmla="*/ 478 h 1238"/>
              <a:gd name="T72" fmla="*/ 627 w 778"/>
              <a:gd name="T73" fmla="*/ 511 h 1238"/>
              <a:gd name="T74" fmla="*/ 631 w 778"/>
              <a:gd name="T75" fmla="*/ 520 h 1238"/>
              <a:gd name="T76" fmla="*/ 655 w 778"/>
              <a:gd name="T77" fmla="*/ 506 h 1238"/>
              <a:gd name="T78" fmla="*/ 641 w 778"/>
              <a:gd name="T79" fmla="*/ 449 h 1238"/>
              <a:gd name="T80" fmla="*/ 558 w 778"/>
              <a:gd name="T81" fmla="*/ 303 h 1238"/>
              <a:gd name="T82" fmla="*/ 592 w 778"/>
              <a:gd name="T83" fmla="*/ 231 h 1238"/>
              <a:gd name="T84" fmla="*/ 627 w 778"/>
              <a:gd name="T85" fmla="*/ 216 h 1238"/>
              <a:gd name="T86" fmla="*/ 648 w 778"/>
              <a:gd name="T87" fmla="*/ 199 h 1238"/>
              <a:gd name="T88" fmla="*/ 671 w 778"/>
              <a:gd name="T89" fmla="*/ 186 h 1238"/>
              <a:gd name="T90" fmla="*/ 686 w 778"/>
              <a:gd name="T91" fmla="*/ 170 h 1238"/>
              <a:gd name="T92" fmla="*/ 723 w 778"/>
              <a:gd name="T93" fmla="*/ 135 h 1238"/>
              <a:gd name="T94" fmla="*/ 777 w 778"/>
              <a:gd name="T95" fmla="*/ 104 h 1238"/>
              <a:gd name="T96" fmla="*/ 738 w 778"/>
              <a:gd name="T97" fmla="*/ 84 h 1238"/>
              <a:gd name="T98" fmla="*/ 684 w 778"/>
              <a:gd name="T99" fmla="*/ 7 h 1238"/>
              <a:gd name="T100" fmla="*/ 601 w 778"/>
              <a:gd name="T101" fmla="*/ 9 h 1238"/>
              <a:gd name="T102" fmla="*/ 569 w 778"/>
              <a:gd name="T103" fmla="*/ 82 h 1238"/>
              <a:gd name="T104" fmla="*/ 536 w 778"/>
              <a:gd name="T105" fmla="*/ 105 h 1238"/>
              <a:gd name="T106" fmla="*/ 389 w 778"/>
              <a:gd name="T107" fmla="*/ 200 h 1238"/>
              <a:gd name="T108" fmla="*/ 300 w 778"/>
              <a:gd name="T109" fmla="*/ 335 h 1238"/>
              <a:gd name="T110" fmla="*/ 275 w 778"/>
              <a:gd name="T111" fmla="*/ 443 h 1238"/>
              <a:gd name="T112" fmla="*/ 358 w 778"/>
              <a:gd name="T113" fmla="*/ 556 h 1238"/>
              <a:gd name="T114" fmla="*/ 93 w 778"/>
              <a:gd name="T115" fmla="*/ 782 h 1238"/>
              <a:gd name="T116" fmla="*/ 397 w 778"/>
              <a:gd name="T117" fmla="*/ 749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8" h="1238">
                <a:moveTo>
                  <a:pt x="358" y="556"/>
                </a:moveTo>
                <a:lnTo>
                  <a:pt x="358" y="556"/>
                </a:lnTo>
                <a:lnTo>
                  <a:pt x="352" y="551"/>
                </a:lnTo>
                <a:lnTo>
                  <a:pt x="344" y="546"/>
                </a:lnTo>
                <a:lnTo>
                  <a:pt x="334" y="542"/>
                </a:lnTo>
                <a:lnTo>
                  <a:pt x="319" y="538"/>
                </a:lnTo>
                <a:lnTo>
                  <a:pt x="300" y="534"/>
                </a:lnTo>
                <a:lnTo>
                  <a:pt x="274" y="533"/>
                </a:lnTo>
                <a:lnTo>
                  <a:pt x="259" y="533"/>
                </a:lnTo>
                <a:lnTo>
                  <a:pt x="244" y="534"/>
                </a:lnTo>
                <a:lnTo>
                  <a:pt x="244" y="534"/>
                </a:lnTo>
                <a:lnTo>
                  <a:pt x="227" y="537"/>
                </a:lnTo>
                <a:lnTo>
                  <a:pt x="212" y="539"/>
                </a:lnTo>
                <a:lnTo>
                  <a:pt x="197" y="543"/>
                </a:lnTo>
                <a:lnTo>
                  <a:pt x="185" y="548"/>
                </a:lnTo>
                <a:lnTo>
                  <a:pt x="173" y="551"/>
                </a:lnTo>
                <a:lnTo>
                  <a:pt x="162" y="557"/>
                </a:lnTo>
                <a:lnTo>
                  <a:pt x="153" y="562"/>
                </a:lnTo>
                <a:lnTo>
                  <a:pt x="144" y="568"/>
                </a:lnTo>
                <a:lnTo>
                  <a:pt x="128" y="580"/>
                </a:lnTo>
                <a:lnTo>
                  <a:pt x="117" y="591"/>
                </a:lnTo>
                <a:lnTo>
                  <a:pt x="110" y="603"/>
                </a:lnTo>
                <a:lnTo>
                  <a:pt x="105" y="612"/>
                </a:lnTo>
                <a:lnTo>
                  <a:pt x="105" y="612"/>
                </a:lnTo>
                <a:lnTo>
                  <a:pt x="94" y="642"/>
                </a:lnTo>
                <a:lnTo>
                  <a:pt x="91" y="654"/>
                </a:lnTo>
                <a:lnTo>
                  <a:pt x="91" y="654"/>
                </a:lnTo>
                <a:lnTo>
                  <a:pt x="82" y="656"/>
                </a:lnTo>
                <a:lnTo>
                  <a:pt x="65" y="662"/>
                </a:lnTo>
                <a:lnTo>
                  <a:pt x="54" y="665"/>
                </a:lnTo>
                <a:lnTo>
                  <a:pt x="46" y="669"/>
                </a:lnTo>
                <a:lnTo>
                  <a:pt x="37" y="674"/>
                </a:lnTo>
                <a:lnTo>
                  <a:pt x="32" y="679"/>
                </a:lnTo>
                <a:lnTo>
                  <a:pt x="32" y="679"/>
                </a:lnTo>
                <a:lnTo>
                  <a:pt x="27" y="689"/>
                </a:lnTo>
                <a:lnTo>
                  <a:pt x="25" y="697"/>
                </a:lnTo>
                <a:lnTo>
                  <a:pt x="23" y="704"/>
                </a:lnTo>
                <a:lnTo>
                  <a:pt x="23" y="704"/>
                </a:lnTo>
                <a:lnTo>
                  <a:pt x="18" y="708"/>
                </a:lnTo>
                <a:lnTo>
                  <a:pt x="14" y="712"/>
                </a:lnTo>
                <a:lnTo>
                  <a:pt x="9" y="718"/>
                </a:lnTo>
                <a:lnTo>
                  <a:pt x="4" y="724"/>
                </a:lnTo>
                <a:lnTo>
                  <a:pt x="1" y="732"/>
                </a:lnTo>
                <a:lnTo>
                  <a:pt x="0" y="741"/>
                </a:lnTo>
                <a:lnTo>
                  <a:pt x="0" y="746"/>
                </a:lnTo>
                <a:lnTo>
                  <a:pt x="1" y="752"/>
                </a:lnTo>
                <a:lnTo>
                  <a:pt x="1" y="752"/>
                </a:lnTo>
                <a:lnTo>
                  <a:pt x="3" y="757"/>
                </a:lnTo>
                <a:lnTo>
                  <a:pt x="8" y="764"/>
                </a:lnTo>
                <a:lnTo>
                  <a:pt x="23" y="781"/>
                </a:lnTo>
                <a:lnTo>
                  <a:pt x="40" y="800"/>
                </a:lnTo>
                <a:lnTo>
                  <a:pt x="60" y="820"/>
                </a:lnTo>
                <a:lnTo>
                  <a:pt x="97" y="853"/>
                </a:lnTo>
                <a:lnTo>
                  <a:pt x="114" y="867"/>
                </a:lnTo>
                <a:lnTo>
                  <a:pt x="122" y="883"/>
                </a:lnTo>
                <a:lnTo>
                  <a:pt x="122" y="883"/>
                </a:lnTo>
                <a:lnTo>
                  <a:pt x="120" y="895"/>
                </a:lnTo>
                <a:lnTo>
                  <a:pt x="117" y="912"/>
                </a:lnTo>
                <a:lnTo>
                  <a:pt x="117" y="912"/>
                </a:lnTo>
                <a:lnTo>
                  <a:pt x="119" y="929"/>
                </a:lnTo>
                <a:lnTo>
                  <a:pt x="120" y="939"/>
                </a:lnTo>
                <a:lnTo>
                  <a:pt x="121" y="944"/>
                </a:lnTo>
                <a:lnTo>
                  <a:pt x="121" y="944"/>
                </a:lnTo>
                <a:lnTo>
                  <a:pt x="125" y="946"/>
                </a:lnTo>
                <a:lnTo>
                  <a:pt x="127" y="946"/>
                </a:lnTo>
                <a:lnTo>
                  <a:pt x="127" y="946"/>
                </a:lnTo>
                <a:lnTo>
                  <a:pt x="125" y="972"/>
                </a:lnTo>
                <a:lnTo>
                  <a:pt x="123" y="992"/>
                </a:lnTo>
                <a:lnTo>
                  <a:pt x="125" y="1001"/>
                </a:lnTo>
                <a:lnTo>
                  <a:pt x="125" y="1008"/>
                </a:lnTo>
                <a:lnTo>
                  <a:pt x="125" y="1008"/>
                </a:lnTo>
                <a:lnTo>
                  <a:pt x="137" y="1055"/>
                </a:lnTo>
                <a:lnTo>
                  <a:pt x="148" y="1099"/>
                </a:lnTo>
                <a:lnTo>
                  <a:pt x="148" y="1099"/>
                </a:lnTo>
                <a:lnTo>
                  <a:pt x="150" y="1109"/>
                </a:lnTo>
                <a:lnTo>
                  <a:pt x="154" y="1119"/>
                </a:lnTo>
                <a:lnTo>
                  <a:pt x="159" y="1128"/>
                </a:lnTo>
                <a:lnTo>
                  <a:pt x="159" y="1128"/>
                </a:lnTo>
                <a:lnTo>
                  <a:pt x="156" y="1156"/>
                </a:lnTo>
                <a:lnTo>
                  <a:pt x="156" y="1156"/>
                </a:lnTo>
                <a:lnTo>
                  <a:pt x="155" y="1159"/>
                </a:lnTo>
                <a:lnTo>
                  <a:pt x="153" y="1164"/>
                </a:lnTo>
                <a:lnTo>
                  <a:pt x="144" y="1176"/>
                </a:lnTo>
                <a:lnTo>
                  <a:pt x="129" y="1196"/>
                </a:lnTo>
                <a:lnTo>
                  <a:pt x="129" y="1196"/>
                </a:lnTo>
                <a:lnTo>
                  <a:pt x="126" y="1204"/>
                </a:lnTo>
                <a:lnTo>
                  <a:pt x="123" y="1210"/>
                </a:lnTo>
                <a:lnTo>
                  <a:pt x="122" y="1215"/>
                </a:lnTo>
                <a:lnTo>
                  <a:pt x="121" y="1221"/>
                </a:lnTo>
                <a:lnTo>
                  <a:pt x="122" y="1227"/>
                </a:lnTo>
                <a:lnTo>
                  <a:pt x="126" y="1230"/>
                </a:lnTo>
                <a:lnTo>
                  <a:pt x="131" y="1234"/>
                </a:lnTo>
                <a:lnTo>
                  <a:pt x="131" y="1234"/>
                </a:lnTo>
                <a:lnTo>
                  <a:pt x="139" y="1235"/>
                </a:lnTo>
                <a:lnTo>
                  <a:pt x="151" y="1235"/>
                </a:lnTo>
                <a:lnTo>
                  <a:pt x="163" y="1235"/>
                </a:lnTo>
                <a:lnTo>
                  <a:pt x="177" y="1233"/>
                </a:lnTo>
                <a:lnTo>
                  <a:pt x="190" y="1230"/>
                </a:lnTo>
                <a:lnTo>
                  <a:pt x="200" y="1228"/>
                </a:lnTo>
                <a:lnTo>
                  <a:pt x="208" y="1225"/>
                </a:lnTo>
                <a:lnTo>
                  <a:pt x="212" y="1222"/>
                </a:lnTo>
                <a:lnTo>
                  <a:pt x="212" y="1222"/>
                </a:lnTo>
                <a:lnTo>
                  <a:pt x="213" y="1213"/>
                </a:lnTo>
                <a:lnTo>
                  <a:pt x="214" y="1200"/>
                </a:lnTo>
                <a:lnTo>
                  <a:pt x="214" y="1187"/>
                </a:lnTo>
                <a:lnTo>
                  <a:pt x="216" y="1179"/>
                </a:lnTo>
                <a:lnTo>
                  <a:pt x="216" y="1179"/>
                </a:lnTo>
                <a:lnTo>
                  <a:pt x="216" y="1172"/>
                </a:lnTo>
                <a:lnTo>
                  <a:pt x="214" y="1160"/>
                </a:lnTo>
                <a:lnTo>
                  <a:pt x="212" y="1149"/>
                </a:lnTo>
                <a:lnTo>
                  <a:pt x="208" y="1140"/>
                </a:lnTo>
                <a:lnTo>
                  <a:pt x="208" y="1140"/>
                </a:lnTo>
                <a:lnTo>
                  <a:pt x="206" y="1132"/>
                </a:lnTo>
                <a:lnTo>
                  <a:pt x="205" y="1122"/>
                </a:lnTo>
                <a:lnTo>
                  <a:pt x="205" y="1110"/>
                </a:lnTo>
                <a:lnTo>
                  <a:pt x="205" y="1110"/>
                </a:lnTo>
                <a:lnTo>
                  <a:pt x="202" y="1108"/>
                </a:lnTo>
                <a:lnTo>
                  <a:pt x="201" y="1105"/>
                </a:lnTo>
                <a:lnTo>
                  <a:pt x="201" y="1105"/>
                </a:lnTo>
                <a:lnTo>
                  <a:pt x="204" y="1065"/>
                </a:lnTo>
                <a:lnTo>
                  <a:pt x="205" y="1034"/>
                </a:lnTo>
                <a:lnTo>
                  <a:pt x="205" y="1020"/>
                </a:lnTo>
                <a:lnTo>
                  <a:pt x="205" y="1012"/>
                </a:lnTo>
                <a:lnTo>
                  <a:pt x="205" y="1012"/>
                </a:lnTo>
                <a:lnTo>
                  <a:pt x="200" y="980"/>
                </a:lnTo>
                <a:lnTo>
                  <a:pt x="199" y="962"/>
                </a:lnTo>
                <a:lnTo>
                  <a:pt x="199" y="962"/>
                </a:lnTo>
                <a:lnTo>
                  <a:pt x="202" y="947"/>
                </a:lnTo>
                <a:lnTo>
                  <a:pt x="206" y="931"/>
                </a:lnTo>
                <a:lnTo>
                  <a:pt x="208" y="908"/>
                </a:lnTo>
                <a:lnTo>
                  <a:pt x="208" y="908"/>
                </a:lnTo>
                <a:lnTo>
                  <a:pt x="216" y="845"/>
                </a:lnTo>
                <a:lnTo>
                  <a:pt x="216" y="831"/>
                </a:lnTo>
                <a:lnTo>
                  <a:pt x="216" y="831"/>
                </a:lnTo>
                <a:lnTo>
                  <a:pt x="219" y="834"/>
                </a:lnTo>
                <a:lnTo>
                  <a:pt x="228" y="840"/>
                </a:lnTo>
                <a:lnTo>
                  <a:pt x="235" y="844"/>
                </a:lnTo>
                <a:lnTo>
                  <a:pt x="242" y="848"/>
                </a:lnTo>
                <a:lnTo>
                  <a:pt x="251" y="850"/>
                </a:lnTo>
                <a:lnTo>
                  <a:pt x="261" y="851"/>
                </a:lnTo>
                <a:lnTo>
                  <a:pt x="261" y="851"/>
                </a:lnTo>
                <a:lnTo>
                  <a:pt x="278" y="850"/>
                </a:lnTo>
                <a:lnTo>
                  <a:pt x="290" y="848"/>
                </a:lnTo>
                <a:lnTo>
                  <a:pt x="297" y="845"/>
                </a:lnTo>
                <a:lnTo>
                  <a:pt x="300" y="844"/>
                </a:lnTo>
                <a:lnTo>
                  <a:pt x="300" y="844"/>
                </a:lnTo>
                <a:lnTo>
                  <a:pt x="307" y="854"/>
                </a:lnTo>
                <a:lnTo>
                  <a:pt x="321" y="878"/>
                </a:lnTo>
                <a:lnTo>
                  <a:pt x="337" y="906"/>
                </a:lnTo>
                <a:lnTo>
                  <a:pt x="343" y="918"/>
                </a:lnTo>
                <a:lnTo>
                  <a:pt x="346" y="928"/>
                </a:lnTo>
                <a:lnTo>
                  <a:pt x="346" y="928"/>
                </a:lnTo>
                <a:lnTo>
                  <a:pt x="346" y="935"/>
                </a:lnTo>
                <a:lnTo>
                  <a:pt x="346" y="945"/>
                </a:lnTo>
                <a:lnTo>
                  <a:pt x="342" y="965"/>
                </a:lnTo>
                <a:lnTo>
                  <a:pt x="341" y="976"/>
                </a:lnTo>
                <a:lnTo>
                  <a:pt x="341" y="989"/>
                </a:lnTo>
                <a:lnTo>
                  <a:pt x="341" y="1003"/>
                </a:lnTo>
                <a:lnTo>
                  <a:pt x="343" y="1017"/>
                </a:lnTo>
                <a:lnTo>
                  <a:pt x="343" y="1017"/>
                </a:lnTo>
                <a:lnTo>
                  <a:pt x="348" y="1048"/>
                </a:lnTo>
                <a:lnTo>
                  <a:pt x="352" y="1076"/>
                </a:lnTo>
                <a:lnTo>
                  <a:pt x="355" y="1105"/>
                </a:lnTo>
                <a:lnTo>
                  <a:pt x="355" y="1105"/>
                </a:lnTo>
                <a:lnTo>
                  <a:pt x="355" y="1110"/>
                </a:lnTo>
                <a:lnTo>
                  <a:pt x="354" y="1116"/>
                </a:lnTo>
                <a:lnTo>
                  <a:pt x="354" y="1116"/>
                </a:lnTo>
                <a:lnTo>
                  <a:pt x="353" y="1129"/>
                </a:lnTo>
                <a:lnTo>
                  <a:pt x="352" y="1155"/>
                </a:lnTo>
                <a:lnTo>
                  <a:pt x="351" y="1198"/>
                </a:lnTo>
                <a:lnTo>
                  <a:pt x="351" y="1198"/>
                </a:lnTo>
                <a:lnTo>
                  <a:pt x="347" y="1216"/>
                </a:lnTo>
                <a:lnTo>
                  <a:pt x="346" y="1225"/>
                </a:lnTo>
                <a:lnTo>
                  <a:pt x="346" y="1228"/>
                </a:lnTo>
                <a:lnTo>
                  <a:pt x="347" y="1229"/>
                </a:lnTo>
                <a:lnTo>
                  <a:pt x="347" y="1229"/>
                </a:lnTo>
                <a:lnTo>
                  <a:pt x="352" y="1230"/>
                </a:lnTo>
                <a:lnTo>
                  <a:pt x="360" y="1229"/>
                </a:lnTo>
                <a:lnTo>
                  <a:pt x="370" y="1230"/>
                </a:lnTo>
                <a:lnTo>
                  <a:pt x="375" y="1230"/>
                </a:lnTo>
                <a:lnTo>
                  <a:pt x="381" y="1233"/>
                </a:lnTo>
                <a:lnTo>
                  <a:pt x="381" y="1233"/>
                </a:lnTo>
                <a:lnTo>
                  <a:pt x="386" y="1234"/>
                </a:lnTo>
                <a:lnTo>
                  <a:pt x="394" y="1235"/>
                </a:lnTo>
                <a:lnTo>
                  <a:pt x="411" y="1238"/>
                </a:lnTo>
                <a:lnTo>
                  <a:pt x="429" y="1238"/>
                </a:lnTo>
                <a:lnTo>
                  <a:pt x="443" y="1236"/>
                </a:lnTo>
                <a:lnTo>
                  <a:pt x="443" y="1236"/>
                </a:lnTo>
                <a:lnTo>
                  <a:pt x="455" y="1235"/>
                </a:lnTo>
                <a:lnTo>
                  <a:pt x="468" y="1233"/>
                </a:lnTo>
                <a:lnTo>
                  <a:pt x="474" y="1230"/>
                </a:lnTo>
                <a:lnTo>
                  <a:pt x="479" y="1228"/>
                </a:lnTo>
                <a:lnTo>
                  <a:pt x="483" y="1225"/>
                </a:lnTo>
                <a:lnTo>
                  <a:pt x="484" y="1221"/>
                </a:lnTo>
                <a:lnTo>
                  <a:pt x="484" y="1221"/>
                </a:lnTo>
                <a:lnTo>
                  <a:pt x="483" y="1213"/>
                </a:lnTo>
                <a:lnTo>
                  <a:pt x="479" y="1208"/>
                </a:lnTo>
                <a:lnTo>
                  <a:pt x="474" y="1204"/>
                </a:lnTo>
                <a:lnTo>
                  <a:pt x="468" y="1199"/>
                </a:lnTo>
                <a:lnTo>
                  <a:pt x="468" y="1199"/>
                </a:lnTo>
                <a:lnTo>
                  <a:pt x="459" y="1189"/>
                </a:lnTo>
                <a:lnTo>
                  <a:pt x="455" y="1187"/>
                </a:lnTo>
                <a:lnTo>
                  <a:pt x="455" y="1187"/>
                </a:lnTo>
                <a:lnTo>
                  <a:pt x="457" y="1184"/>
                </a:lnTo>
                <a:lnTo>
                  <a:pt x="457" y="1182"/>
                </a:lnTo>
                <a:lnTo>
                  <a:pt x="455" y="1181"/>
                </a:lnTo>
                <a:lnTo>
                  <a:pt x="455" y="1181"/>
                </a:lnTo>
                <a:lnTo>
                  <a:pt x="437" y="1173"/>
                </a:lnTo>
                <a:lnTo>
                  <a:pt x="437" y="1173"/>
                </a:lnTo>
                <a:lnTo>
                  <a:pt x="434" y="1168"/>
                </a:lnTo>
                <a:lnTo>
                  <a:pt x="432" y="1165"/>
                </a:lnTo>
                <a:lnTo>
                  <a:pt x="429" y="1164"/>
                </a:lnTo>
                <a:lnTo>
                  <a:pt x="429" y="1164"/>
                </a:lnTo>
                <a:lnTo>
                  <a:pt x="421" y="1159"/>
                </a:lnTo>
                <a:lnTo>
                  <a:pt x="415" y="1154"/>
                </a:lnTo>
                <a:lnTo>
                  <a:pt x="408" y="1136"/>
                </a:lnTo>
                <a:lnTo>
                  <a:pt x="408" y="1126"/>
                </a:lnTo>
                <a:lnTo>
                  <a:pt x="408" y="1126"/>
                </a:lnTo>
                <a:lnTo>
                  <a:pt x="409" y="1122"/>
                </a:lnTo>
                <a:lnTo>
                  <a:pt x="410" y="1116"/>
                </a:lnTo>
                <a:lnTo>
                  <a:pt x="410" y="1105"/>
                </a:lnTo>
                <a:lnTo>
                  <a:pt x="410" y="1105"/>
                </a:lnTo>
                <a:lnTo>
                  <a:pt x="416" y="1055"/>
                </a:lnTo>
                <a:lnTo>
                  <a:pt x="423" y="991"/>
                </a:lnTo>
                <a:lnTo>
                  <a:pt x="423" y="991"/>
                </a:lnTo>
                <a:lnTo>
                  <a:pt x="423" y="972"/>
                </a:lnTo>
                <a:lnTo>
                  <a:pt x="422" y="947"/>
                </a:lnTo>
                <a:lnTo>
                  <a:pt x="420" y="917"/>
                </a:lnTo>
                <a:lnTo>
                  <a:pt x="420" y="917"/>
                </a:lnTo>
                <a:lnTo>
                  <a:pt x="431" y="894"/>
                </a:lnTo>
                <a:lnTo>
                  <a:pt x="438" y="877"/>
                </a:lnTo>
                <a:lnTo>
                  <a:pt x="443" y="867"/>
                </a:lnTo>
                <a:lnTo>
                  <a:pt x="443" y="867"/>
                </a:lnTo>
                <a:lnTo>
                  <a:pt x="440" y="857"/>
                </a:lnTo>
                <a:lnTo>
                  <a:pt x="436" y="843"/>
                </a:lnTo>
                <a:lnTo>
                  <a:pt x="429" y="823"/>
                </a:lnTo>
                <a:lnTo>
                  <a:pt x="476" y="748"/>
                </a:lnTo>
                <a:lnTo>
                  <a:pt x="476" y="748"/>
                </a:lnTo>
                <a:lnTo>
                  <a:pt x="487" y="774"/>
                </a:lnTo>
                <a:lnTo>
                  <a:pt x="495" y="794"/>
                </a:lnTo>
                <a:lnTo>
                  <a:pt x="501" y="810"/>
                </a:lnTo>
                <a:lnTo>
                  <a:pt x="501" y="810"/>
                </a:lnTo>
                <a:lnTo>
                  <a:pt x="507" y="825"/>
                </a:lnTo>
                <a:lnTo>
                  <a:pt x="514" y="843"/>
                </a:lnTo>
                <a:lnTo>
                  <a:pt x="521" y="857"/>
                </a:lnTo>
                <a:lnTo>
                  <a:pt x="523" y="866"/>
                </a:lnTo>
                <a:lnTo>
                  <a:pt x="523" y="866"/>
                </a:lnTo>
                <a:lnTo>
                  <a:pt x="523" y="871"/>
                </a:lnTo>
                <a:lnTo>
                  <a:pt x="525" y="880"/>
                </a:lnTo>
                <a:lnTo>
                  <a:pt x="528" y="893"/>
                </a:lnTo>
                <a:lnTo>
                  <a:pt x="528" y="893"/>
                </a:lnTo>
                <a:lnTo>
                  <a:pt x="522" y="895"/>
                </a:lnTo>
                <a:lnTo>
                  <a:pt x="519" y="896"/>
                </a:lnTo>
                <a:lnTo>
                  <a:pt x="518" y="899"/>
                </a:lnTo>
                <a:lnTo>
                  <a:pt x="517" y="900"/>
                </a:lnTo>
                <a:lnTo>
                  <a:pt x="517" y="900"/>
                </a:lnTo>
                <a:lnTo>
                  <a:pt x="518" y="908"/>
                </a:lnTo>
                <a:lnTo>
                  <a:pt x="518" y="911"/>
                </a:lnTo>
                <a:lnTo>
                  <a:pt x="517" y="913"/>
                </a:lnTo>
                <a:lnTo>
                  <a:pt x="517" y="913"/>
                </a:lnTo>
                <a:lnTo>
                  <a:pt x="516" y="918"/>
                </a:lnTo>
                <a:lnTo>
                  <a:pt x="512" y="929"/>
                </a:lnTo>
                <a:lnTo>
                  <a:pt x="506" y="951"/>
                </a:lnTo>
                <a:lnTo>
                  <a:pt x="506" y="951"/>
                </a:lnTo>
                <a:lnTo>
                  <a:pt x="505" y="955"/>
                </a:lnTo>
                <a:lnTo>
                  <a:pt x="505" y="957"/>
                </a:lnTo>
                <a:lnTo>
                  <a:pt x="513" y="961"/>
                </a:lnTo>
                <a:lnTo>
                  <a:pt x="513" y="961"/>
                </a:lnTo>
                <a:lnTo>
                  <a:pt x="544" y="973"/>
                </a:lnTo>
                <a:lnTo>
                  <a:pt x="578" y="985"/>
                </a:lnTo>
                <a:lnTo>
                  <a:pt x="578" y="985"/>
                </a:lnTo>
                <a:lnTo>
                  <a:pt x="584" y="986"/>
                </a:lnTo>
                <a:lnTo>
                  <a:pt x="589" y="986"/>
                </a:lnTo>
                <a:lnTo>
                  <a:pt x="599" y="985"/>
                </a:lnTo>
                <a:lnTo>
                  <a:pt x="613" y="983"/>
                </a:lnTo>
                <a:lnTo>
                  <a:pt x="621" y="981"/>
                </a:lnTo>
                <a:lnTo>
                  <a:pt x="631" y="981"/>
                </a:lnTo>
                <a:lnTo>
                  <a:pt x="631" y="981"/>
                </a:lnTo>
                <a:lnTo>
                  <a:pt x="642" y="981"/>
                </a:lnTo>
                <a:lnTo>
                  <a:pt x="650" y="983"/>
                </a:lnTo>
                <a:lnTo>
                  <a:pt x="664" y="985"/>
                </a:lnTo>
                <a:lnTo>
                  <a:pt x="667" y="984"/>
                </a:lnTo>
                <a:lnTo>
                  <a:pt x="671" y="983"/>
                </a:lnTo>
                <a:lnTo>
                  <a:pt x="671" y="978"/>
                </a:lnTo>
                <a:lnTo>
                  <a:pt x="670" y="970"/>
                </a:lnTo>
                <a:lnTo>
                  <a:pt x="670" y="970"/>
                </a:lnTo>
                <a:lnTo>
                  <a:pt x="666" y="957"/>
                </a:lnTo>
                <a:lnTo>
                  <a:pt x="661" y="948"/>
                </a:lnTo>
                <a:lnTo>
                  <a:pt x="654" y="942"/>
                </a:lnTo>
                <a:lnTo>
                  <a:pt x="646" y="936"/>
                </a:lnTo>
                <a:lnTo>
                  <a:pt x="646" y="936"/>
                </a:lnTo>
                <a:lnTo>
                  <a:pt x="635" y="928"/>
                </a:lnTo>
                <a:lnTo>
                  <a:pt x="624" y="917"/>
                </a:lnTo>
                <a:lnTo>
                  <a:pt x="616" y="907"/>
                </a:lnTo>
                <a:lnTo>
                  <a:pt x="613" y="901"/>
                </a:lnTo>
                <a:lnTo>
                  <a:pt x="613" y="901"/>
                </a:lnTo>
                <a:lnTo>
                  <a:pt x="612" y="895"/>
                </a:lnTo>
                <a:lnTo>
                  <a:pt x="612" y="887"/>
                </a:lnTo>
                <a:lnTo>
                  <a:pt x="610" y="878"/>
                </a:lnTo>
                <a:lnTo>
                  <a:pt x="608" y="876"/>
                </a:lnTo>
                <a:lnTo>
                  <a:pt x="606" y="874"/>
                </a:lnTo>
                <a:lnTo>
                  <a:pt x="606" y="874"/>
                </a:lnTo>
                <a:lnTo>
                  <a:pt x="595" y="873"/>
                </a:lnTo>
                <a:lnTo>
                  <a:pt x="590" y="872"/>
                </a:lnTo>
                <a:lnTo>
                  <a:pt x="574" y="839"/>
                </a:lnTo>
                <a:lnTo>
                  <a:pt x="567" y="836"/>
                </a:lnTo>
                <a:lnTo>
                  <a:pt x="567" y="836"/>
                </a:lnTo>
                <a:lnTo>
                  <a:pt x="556" y="766"/>
                </a:lnTo>
                <a:lnTo>
                  <a:pt x="547" y="714"/>
                </a:lnTo>
                <a:lnTo>
                  <a:pt x="542" y="680"/>
                </a:lnTo>
                <a:lnTo>
                  <a:pt x="542" y="680"/>
                </a:lnTo>
                <a:lnTo>
                  <a:pt x="541" y="672"/>
                </a:lnTo>
                <a:lnTo>
                  <a:pt x="541" y="662"/>
                </a:lnTo>
                <a:lnTo>
                  <a:pt x="545" y="641"/>
                </a:lnTo>
                <a:lnTo>
                  <a:pt x="548" y="623"/>
                </a:lnTo>
                <a:lnTo>
                  <a:pt x="550" y="616"/>
                </a:lnTo>
                <a:lnTo>
                  <a:pt x="548" y="610"/>
                </a:lnTo>
                <a:lnTo>
                  <a:pt x="548" y="610"/>
                </a:lnTo>
                <a:lnTo>
                  <a:pt x="544" y="597"/>
                </a:lnTo>
                <a:lnTo>
                  <a:pt x="535" y="583"/>
                </a:lnTo>
                <a:lnTo>
                  <a:pt x="524" y="566"/>
                </a:lnTo>
                <a:lnTo>
                  <a:pt x="524" y="566"/>
                </a:lnTo>
                <a:lnTo>
                  <a:pt x="535" y="551"/>
                </a:lnTo>
                <a:lnTo>
                  <a:pt x="542" y="539"/>
                </a:lnTo>
                <a:lnTo>
                  <a:pt x="546" y="531"/>
                </a:lnTo>
                <a:lnTo>
                  <a:pt x="546" y="531"/>
                </a:lnTo>
                <a:lnTo>
                  <a:pt x="547" y="521"/>
                </a:lnTo>
                <a:lnTo>
                  <a:pt x="547" y="518"/>
                </a:lnTo>
                <a:lnTo>
                  <a:pt x="546" y="516"/>
                </a:lnTo>
                <a:lnTo>
                  <a:pt x="546" y="516"/>
                </a:lnTo>
                <a:lnTo>
                  <a:pt x="541" y="511"/>
                </a:lnTo>
                <a:lnTo>
                  <a:pt x="533" y="504"/>
                </a:lnTo>
                <a:lnTo>
                  <a:pt x="524" y="494"/>
                </a:lnTo>
                <a:lnTo>
                  <a:pt x="516" y="486"/>
                </a:lnTo>
                <a:lnTo>
                  <a:pt x="516" y="486"/>
                </a:lnTo>
                <a:lnTo>
                  <a:pt x="504" y="465"/>
                </a:lnTo>
                <a:lnTo>
                  <a:pt x="496" y="450"/>
                </a:lnTo>
                <a:lnTo>
                  <a:pt x="496" y="450"/>
                </a:lnTo>
                <a:lnTo>
                  <a:pt x="491" y="438"/>
                </a:lnTo>
                <a:lnTo>
                  <a:pt x="484" y="415"/>
                </a:lnTo>
                <a:lnTo>
                  <a:pt x="477" y="391"/>
                </a:lnTo>
                <a:lnTo>
                  <a:pt x="474" y="379"/>
                </a:lnTo>
                <a:lnTo>
                  <a:pt x="474" y="379"/>
                </a:lnTo>
                <a:lnTo>
                  <a:pt x="474" y="373"/>
                </a:lnTo>
                <a:lnTo>
                  <a:pt x="473" y="368"/>
                </a:lnTo>
                <a:lnTo>
                  <a:pt x="471" y="361"/>
                </a:lnTo>
                <a:lnTo>
                  <a:pt x="487" y="318"/>
                </a:lnTo>
                <a:lnTo>
                  <a:pt x="487" y="318"/>
                </a:lnTo>
                <a:lnTo>
                  <a:pt x="491" y="330"/>
                </a:lnTo>
                <a:lnTo>
                  <a:pt x="504" y="358"/>
                </a:lnTo>
                <a:lnTo>
                  <a:pt x="518" y="390"/>
                </a:lnTo>
                <a:lnTo>
                  <a:pt x="527" y="403"/>
                </a:lnTo>
                <a:lnTo>
                  <a:pt x="533" y="413"/>
                </a:lnTo>
                <a:lnTo>
                  <a:pt x="533" y="413"/>
                </a:lnTo>
                <a:lnTo>
                  <a:pt x="561" y="444"/>
                </a:lnTo>
                <a:lnTo>
                  <a:pt x="575" y="463"/>
                </a:lnTo>
                <a:lnTo>
                  <a:pt x="575" y="463"/>
                </a:lnTo>
                <a:lnTo>
                  <a:pt x="580" y="470"/>
                </a:lnTo>
                <a:lnTo>
                  <a:pt x="587" y="476"/>
                </a:lnTo>
                <a:lnTo>
                  <a:pt x="591" y="478"/>
                </a:lnTo>
                <a:lnTo>
                  <a:pt x="595" y="481"/>
                </a:lnTo>
                <a:lnTo>
                  <a:pt x="595" y="481"/>
                </a:lnTo>
                <a:lnTo>
                  <a:pt x="606" y="484"/>
                </a:lnTo>
                <a:lnTo>
                  <a:pt x="616" y="488"/>
                </a:lnTo>
                <a:lnTo>
                  <a:pt x="629" y="490"/>
                </a:lnTo>
                <a:lnTo>
                  <a:pt x="635" y="504"/>
                </a:lnTo>
                <a:lnTo>
                  <a:pt x="635" y="504"/>
                </a:lnTo>
                <a:lnTo>
                  <a:pt x="630" y="506"/>
                </a:lnTo>
                <a:lnTo>
                  <a:pt x="627" y="509"/>
                </a:lnTo>
                <a:lnTo>
                  <a:pt x="627" y="511"/>
                </a:lnTo>
                <a:lnTo>
                  <a:pt x="627" y="511"/>
                </a:lnTo>
                <a:lnTo>
                  <a:pt x="629" y="512"/>
                </a:lnTo>
                <a:lnTo>
                  <a:pt x="630" y="512"/>
                </a:lnTo>
                <a:lnTo>
                  <a:pt x="632" y="511"/>
                </a:lnTo>
                <a:lnTo>
                  <a:pt x="632" y="511"/>
                </a:lnTo>
                <a:lnTo>
                  <a:pt x="631" y="512"/>
                </a:lnTo>
                <a:lnTo>
                  <a:pt x="630" y="515"/>
                </a:lnTo>
                <a:lnTo>
                  <a:pt x="629" y="517"/>
                </a:lnTo>
                <a:lnTo>
                  <a:pt x="630" y="518"/>
                </a:lnTo>
                <a:lnTo>
                  <a:pt x="631" y="520"/>
                </a:lnTo>
                <a:lnTo>
                  <a:pt x="635" y="520"/>
                </a:lnTo>
                <a:lnTo>
                  <a:pt x="635" y="520"/>
                </a:lnTo>
                <a:lnTo>
                  <a:pt x="642" y="520"/>
                </a:lnTo>
                <a:lnTo>
                  <a:pt x="648" y="518"/>
                </a:lnTo>
                <a:lnTo>
                  <a:pt x="652" y="516"/>
                </a:lnTo>
                <a:lnTo>
                  <a:pt x="653" y="514"/>
                </a:lnTo>
                <a:lnTo>
                  <a:pt x="653" y="512"/>
                </a:lnTo>
                <a:lnTo>
                  <a:pt x="653" y="512"/>
                </a:lnTo>
                <a:lnTo>
                  <a:pt x="653" y="510"/>
                </a:lnTo>
                <a:lnTo>
                  <a:pt x="655" y="506"/>
                </a:lnTo>
                <a:lnTo>
                  <a:pt x="657" y="503"/>
                </a:lnTo>
                <a:lnTo>
                  <a:pt x="658" y="497"/>
                </a:lnTo>
                <a:lnTo>
                  <a:pt x="658" y="497"/>
                </a:lnTo>
                <a:lnTo>
                  <a:pt x="657" y="488"/>
                </a:lnTo>
                <a:lnTo>
                  <a:pt x="655" y="477"/>
                </a:lnTo>
                <a:lnTo>
                  <a:pt x="652" y="466"/>
                </a:lnTo>
                <a:lnTo>
                  <a:pt x="650" y="460"/>
                </a:lnTo>
                <a:lnTo>
                  <a:pt x="647" y="456"/>
                </a:lnTo>
                <a:lnTo>
                  <a:pt x="647" y="456"/>
                </a:lnTo>
                <a:lnTo>
                  <a:pt x="641" y="449"/>
                </a:lnTo>
                <a:lnTo>
                  <a:pt x="635" y="444"/>
                </a:lnTo>
                <a:lnTo>
                  <a:pt x="630" y="441"/>
                </a:lnTo>
                <a:lnTo>
                  <a:pt x="625" y="439"/>
                </a:lnTo>
                <a:lnTo>
                  <a:pt x="625" y="439"/>
                </a:lnTo>
                <a:lnTo>
                  <a:pt x="609" y="437"/>
                </a:lnTo>
                <a:lnTo>
                  <a:pt x="597" y="436"/>
                </a:lnTo>
                <a:lnTo>
                  <a:pt x="548" y="326"/>
                </a:lnTo>
                <a:lnTo>
                  <a:pt x="555" y="302"/>
                </a:lnTo>
                <a:lnTo>
                  <a:pt x="555" y="302"/>
                </a:lnTo>
                <a:lnTo>
                  <a:pt x="558" y="303"/>
                </a:lnTo>
                <a:lnTo>
                  <a:pt x="562" y="305"/>
                </a:lnTo>
                <a:lnTo>
                  <a:pt x="565" y="303"/>
                </a:lnTo>
                <a:lnTo>
                  <a:pt x="565" y="303"/>
                </a:lnTo>
                <a:lnTo>
                  <a:pt x="568" y="295"/>
                </a:lnTo>
                <a:lnTo>
                  <a:pt x="573" y="280"/>
                </a:lnTo>
                <a:lnTo>
                  <a:pt x="581" y="254"/>
                </a:lnTo>
                <a:lnTo>
                  <a:pt x="581" y="254"/>
                </a:lnTo>
                <a:lnTo>
                  <a:pt x="582" y="250"/>
                </a:lnTo>
                <a:lnTo>
                  <a:pt x="585" y="244"/>
                </a:lnTo>
                <a:lnTo>
                  <a:pt x="592" y="231"/>
                </a:lnTo>
                <a:lnTo>
                  <a:pt x="599" y="218"/>
                </a:lnTo>
                <a:lnTo>
                  <a:pt x="602" y="212"/>
                </a:lnTo>
                <a:lnTo>
                  <a:pt x="602" y="212"/>
                </a:lnTo>
                <a:lnTo>
                  <a:pt x="603" y="204"/>
                </a:lnTo>
                <a:lnTo>
                  <a:pt x="604" y="198"/>
                </a:lnTo>
                <a:lnTo>
                  <a:pt x="604" y="198"/>
                </a:lnTo>
                <a:lnTo>
                  <a:pt x="607" y="201"/>
                </a:lnTo>
                <a:lnTo>
                  <a:pt x="614" y="207"/>
                </a:lnTo>
                <a:lnTo>
                  <a:pt x="623" y="214"/>
                </a:lnTo>
                <a:lnTo>
                  <a:pt x="627" y="216"/>
                </a:lnTo>
                <a:lnTo>
                  <a:pt x="631" y="216"/>
                </a:lnTo>
                <a:lnTo>
                  <a:pt x="631" y="216"/>
                </a:lnTo>
                <a:lnTo>
                  <a:pt x="635" y="216"/>
                </a:lnTo>
                <a:lnTo>
                  <a:pt x="637" y="215"/>
                </a:lnTo>
                <a:lnTo>
                  <a:pt x="641" y="211"/>
                </a:lnTo>
                <a:lnTo>
                  <a:pt x="642" y="207"/>
                </a:lnTo>
                <a:lnTo>
                  <a:pt x="643" y="206"/>
                </a:lnTo>
                <a:lnTo>
                  <a:pt x="643" y="206"/>
                </a:lnTo>
                <a:lnTo>
                  <a:pt x="646" y="201"/>
                </a:lnTo>
                <a:lnTo>
                  <a:pt x="648" y="199"/>
                </a:lnTo>
                <a:lnTo>
                  <a:pt x="650" y="198"/>
                </a:lnTo>
                <a:lnTo>
                  <a:pt x="650" y="198"/>
                </a:lnTo>
                <a:lnTo>
                  <a:pt x="652" y="196"/>
                </a:lnTo>
                <a:lnTo>
                  <a:pt x="654" y="195"/>
                </a:lnTo>
                <a:lnTo>
                  <a:pt x="655" y="192"/>
                </a:lnTo>
                <a:lnTo>
                  <a:pt x="655" y="192"/>
                </a:lnTo>
                <a:lnTo>
                  <a:pt x="664" y="190"/>
                </a:lnTo>
                <a:lnTo>
                  <a:pt x="664" y="190"/>
                </a:lnTo>
                <a:lnTo>
                  <a:pt x="669" y="188"/>
                </a:lnTo>
                <a:lnTo>
                  <a:pt x="671" y="186"/>
                </a:lnTo>
                <a:lnTo>
                  <a:pt x="674" y="181"/>
                </a:lnTo>
                <a:lnTo>
                  <a:pt x="674" y="181"/>
                </a:lnTo>
                <a:lnTo>
                  <a:pt x="677" y="182"/>
                </a:lnTo>
                <a:lnTo>
                  <a:pt x="682" y="183"/>
                </a:lnTo>
                <a:lnTo>
                  <a:pt x="683" y="183"/>
                </a:lnTo>
                <a:lnTo>
                  <a:pt x="684" y="182"/>
                </a:lnTo>
                <a:lnTo>
                  <a:pt x="684" y="182"/>
                </a:lnTo>
                <a:lnTo>
                  <a:pt x="686" y="179"/>
                </a:lnTo>
                <a:lnTo>
                  <a:pt x="686" y="177"/>
                </a:lnTo>
                <a:lnTo>
                  <a:pt x="686" y="170"/>
                </a:lnTo>
                <a:lnTo>
                  <a:pt x="687" y="162"/>
                </a:lnTo>
                <a:lnTo>
                  <a:pt x="688" y="160"/>
                </a:lnTo>
                <a:lnTo>
                  <a:pt x="691" y="158"/>
                </a:lnTo>
                <a:lnTo>
                  <a:pt x="691" y="158"/>
                </a:lnTo>
                <a:lnTo>
                  <a:pt x="704" y="149"/>
                </a:lnTo>
                <a:lnTo>
                  <a:pt x="712" y="145"/>
                </a:lnTo>
                <a:lnTo>
                  <a:pt x="712" y="153"/>
                </a:lnTo>
                <a:lnTo>
                  <a:pt x="712" y="153"/>
                </a:lnTo>
                <a:lnTo>
                  <a:pt x="717" y="144"/>
                </a:lnTo>
                <a:lnTo>
                  <a:pt x="723" y="135"/>
                </a:lnTo>
                <a:lnTo>
                  <a:pt x="723" y="135"/>
                </a:lnTo>
                <a:lnTo>
                  <a:pt x="728" y="125"/>
                </a:lnTo>
                <a:lnTo>
                  <a:pt x="733" y="116"/>
                </a:lnTo>
                <a:lnTo>
                  <a:pt x="733" y="116"/>
                </a:lnTo>
                <a:lnTo>
                  <a:pt x="742" y="116"/>
                </a:lnTo>
                <a:lnTo>
                  <a:pt x="757" y="113"/>
                </a:lnTo>
                <a:lnTo>
                  <a:pt x="766" y="111"/>
                </a:lnTo>
                <a:lnTo>
                  <a:pt x="773" y="108"/>
                </a:lnTo>
                <a:lnTo>
                  <a:pt x="776" y="107"/>
                </a:lnTo>
                <a:lnTo>
                  <a:pt x="777" y="104"/>
                </a:lnTo>
                <a:lnTo>
                  <a:pt x="778" y="102"/>
                </a:lnTo>
                <a:lnTo>
                  <a:pt x="777" y="99"/>
                </a:lnTo>
                <a:lnTo>
                  <a:pt x="777" y="99"/>
                </a:lnTo>
                <a:lnTo>
                  <a:pt x="773" y="94"/>
                </a:lnTo>
                <a:lnTo>
                  <a:pt x="768" y="91"/>
                </a:lnTo>
                <a:lnTo>
                  <a:pt x="762" y="88"/>
                </a:lnTo>
                <a:lnTo>
                  <a:pt x="755" y="86"/>
                </a:lnTo>
                <a:lnTo>
                  <a:pt x="743" y="84"/>
                </a:lnTo>
                <a:lnTo>
                  <a:pt x="738" y="84"/>
                </a:lnTo>
                <a:lnTo>
                  <a:pt x="738" y="84"/>
                </a:lnTo>
                <a:lnTo>
                  <a:pt x="737" y="77"/>
                </a:lnTo>
                <a:lnTo>
                  <a:pt x="734" y="64"/>
                </a:lnTo>
                <a:lnTo>
                  <a:pt x="733" y="57"/>
                </a:lnTo>
                <a:lnTo>
                  <a:pt x="731" y="48"/>
                </a:lnTo>
                <a:lnTo>
                  <a:pt x="727" y="41"/>
                </a:lnTo>
                <a:lnTo>
                  <a:pt x="722" y="35"/>
                </a:lnTo>
                <a:lnTo>
                  <a:pt x="722" y="35"/>
                </a:lnTo>
                <a:lnTo>
                  <a:pt x="711" y="24"/>
                </a:lnTo>
                <a:lnTo>
                  <a:pt x="699" y="14"/>
                </a:lnTo>
                <a:lnTo>
                  <a:pt x="684" y="7"/>
                </a:lnTo>
                <a:lnTo>
                  <a:pt x="676" y="3"/>
                </a:lnTo>
                <a:lnTo>
                  <a:pt x="667" y="1"/>
                </a:lnTo>
                <a:lnTo>
                  <a:pt x="667" y="1"/>
                </a:lnTo>
                <a:lnTo>
                  <a:pt x="658" y="0"/>
                </a:lnTo>
                <a:lnTo>
                  <a:pt x="647" y="0"/>
                </a:lnTo>
                <a:lnTo>
                  <a:pt x="637" y="0"/>
                </a:lnTo>
                <a:lnTo>
                  <a:pt x="627" y="1"/>
                </a:lnTo>
                <a:lnTo>
                  <a:pt x="610" y="6"/>
                </a:lnTo>
                <a:lnTo>
                  <a:pt x="601" y="9"/>
                </a:lnTo>
                <a:lnTo>
                  <a:pt x="601" y="9"/>
                </a:lnTo>
                <a:lnTo>
                  <a:pt x="585" y="19"/>
                </a:lnTo>
                <a:lnTo>
                  <a:pt x="576" y="25"/>
                </a:lnTo>
                <a:lnTo>
                  <a:pt x="573" y="29"/>
                </a:lnTo>
                <a:lnTo>
                  <a:pt x="570" y="32"/>
                </a:lnTo>
                <a:lnTo>
                  <a:pt x="570" y="32"/>
                </a:lnTo>
                <a:lnTo>
                  <a:pt x="569" y="37"/>
                </a:lnTo>
                <a:lnTo>
                  <a:pt x="568" y="42"/>
                </a:lnTo>
                <a:lnTo>
                  <a:pt x="568" y="53"/>
                </a:lnTo>
                <a:lnTo>
                  <a:pt x="568" y="67"/>
                </a:lnTo>
                <a:lnTo>
                  <a:pt x="569" y="82"/>
                </a:lnTo>
                <a:lnTo>
                  <a:pt x="569" y="82"/>
                </a:lnTo>
                <a:lnTo>
                  <a:pt x="562" y="87"/>
                </a:lnTo>
                <a:lnTo>
                  <a:pt x="557" y="91"/>
                </a:lnTo>
                <a:lnTo>
                  <a:pt x="552" y="93"/>
                </a:lnTo>
                <a:lnTo>
                  <a:pt x="552" y="93"/>
                </a:lnTo>
                <a:lnTo>
                  <a:pt x="550" y="96"/>
                </a:lnTo>
                <a:lnTo>
                  <a:pt x="548" y="98"/>
                </a:lnTo>
                <a:lnTo>
                  <a:pt x="548" y="102"/>
                </a:lnTo>
                <a:lnTo>
                  <a:pt x="536" y="105"/>
                </a:lnTo>
                <a:lnTo>
                  <a:pt x="536" y="105"/>
                </a:lnTo>
                <a:lnTo>
                  <a:pt x="530" y="107"/>
                </a:lnTo>
                <a:lnTo>
                  <a:pt x="523" y="109"/>
                </a:lnTo>
                <a:lnTo>
                  <a:pt x="523" y="109"/>
                </a:lnTo>
                <a:lnTo>
                  <a:pt x="519" y="116"/>
                </a:lnTo>
                <a:lnTo>
                  <a:pt x="517" y="121"/>
                </a:lnTo>
                <a:lnTo>
                  <a:pt x="517" y="121"/>
                </a:lnTo>
                <a:lnTo>
                  <a:pt x="422" y="175"/>
                </a:lnTo>
                <a:lnTo>
                  <a:pt x="422" y="175"/>
                </a:lnTo>
                <a:lnTo>
                  <a:pt x="411" y="183"/>
                </a:lnTo>
                <a:lnTo>
                  <a:pt x="389" y="200"/>
                </a:lnTo>
                <a:lnTo>
                  <a:pt x="368" y="221"/>
                </a:lnTo>
                <a:lnTo>
                  <a:pt x="359" y="231"/>
                </a:lnTo>
                <a:lnTo>
                  <a:pt x="353" y="238"/>
                </a:lnTo>
                <a:lnTo>
                  <a:pt x="353" y="238"/>
                </a:lnTo>
                <a:lnTo>
                  <a:pt x="335" y="272"/>
                </a:lnTo>
                <a:lnTo>
                  <a:pt x="325" y="284"/>
                </a:lnTo>
                <a:lnTo>
                  <a:pt x="325" y="284"/>
                </a:lnTo>
                <a:lnTo>
                  <a:pt x="315" y="305"/>
                </a:lnTo>
                <a:lnTo>
                  <a:pt x="300" y="335"/>
                </a:lnTo>
                <a:lnTo>
                  <a:pt x="300" y="335"/>
                </a:lnTo>
                <a:lnTo>
                  <a:pt x="291" y="353"/>
                </a:lnTo>
                <a:lnTo>
                  <a:pt x="286" y="367"/>
                </a:lnTo>
                <a:lnTo>
                  <a:pt x="280" y="381"/>
                </a:lnTo>
                <a:lnTo>
                  <a:pt x="275" y="398"/>
                </a:lnTo>
                <a:lnTo>
                  <a:pt x="273" y="414"/>
                </a:lnTo>
                <a:lnTo>
                  <a:pt x="272" y="422"/>
                </a:lnTo>
                <a:lnTo>
                  <a:pt x="272" y="430"/>
                </a:lnTo>
                <a:lnTo>
                  <a:pt x="273" y="437"/>
                </a:lnTo>
                <a:lnTo>
                  <a:pt x="275" y="443"/>
                </a:lnTo>
                <a:lnTo>
                  <a:pt x="275" y="443"/>
                </a:lnTo>
                <a:lnTo>
                  <a:pt x="281" y="456"/>
                </a:lnTo>
                <a:lnTo>
                  <a:pt x="290" y="469"/>
                </a:lnTo>
                <a:lnTo>
                  <a:pt x="300" y="481"/>
                </a:lnTo>
                <a:lnTo>
                  <a:pt x="310" y="492"/>
                </a:lnTo>
                <a:lnTo>
                  <a:pt x="329" y="509"/>
                </a:lnTo>
                <a:lnTo>
                  <a:pt x="337" y="517"/>
                </a:lnTo>
                <a:lnTo>
                  <a:pt x="337" y="517"/>
                </a:lnTo>
                <a:lnTo>
                  <a:pt x="346" y="528"/>
                </a:lnTo>
                <a:lnTo>
                  <a:pt x="353" y="539"/>
                </a:lnTo>
                <a:lnTo>
                  <a:pt x="358" y="556"/>
                </a:lnTo>
                <a:close/>
                <a:moveTo>
                  <a:pt x="91" y="757"/>
                </a:moveTo>
                <a:lnTo>
                  <a:pt x="99" y="765"/>
                </a:lnTo>
                <a:lnTo>
                  <a:pt x="99" y="765"/>
                </a:lnTo>
                <a:lnTo>
                  <a:pt x="104" y="776"/>
                </a:lnTo>
                <a:lnTo>
                  <a:pt x="104" y="776"/>
                </a:lnTo>
                <a:lnTo>
                  <a:pt x="104" y="780"/>
                </a:lnTo>
                <a:lnTo>
                  <a:pt x="104" y="783"/>
                </a:lnTo>
                <a:lnTo>
                  <a:pt x="102" y="787"/>
                </a:lnTo>
                <a:lnTo>
                  <a:pt x="102" y="787"/>
                </a:lnTo>
                <a:lnTo>
                  <a:pt x="93" y="782"/>
                </a:lnTo>
                <a:lnTo>
                  <a:pt x="86" y="778"/>
                </a:lnTo>
                <a:lnTo>
                  <a:pt x="83" y="776"/>
                </a:lnTo>
                <a:lnTo>
                  <a:pt x="83" y="760"/>
                </a:lnTo>
                <a:lnTo>
                  <a:pt x="91" y="757"/>
                </a:lnTo>
                <a:close/>
                <a:moveTo>
                  <a:pt x="392" y="704"/>
                </a:moveTo>
                <a:lnTo>
                  <a:pt x="437" y="702"/>
                </a:lnTo>
                <a:lnTo>
                  <a:pt x="408" y="775"/>
                </a:lnTo>
                <a:lnTo>
                  <a:pt x="393" y="755"/>
                </a:lnTo>
                <a:lnTo>
                  <a:pt x="393" y="755"/>
                </a:lnTo>
                <a:lnTo>
                  <a:pt x="397" y="749"/>
                </a:lnTo>
                <a:lnTo>
                  <a:pt x="398" y="744"/>
                </a:lnTo>
                <a:lnTo>
                  <a:pt x="399" y="740"/>
                </a:lnTo>
                <a:lnTo>
                  <a:pt x="399" y="740"/>
                </a:lnTo>
                <a:lnTo>
                  <a:pt x="398" y="735"/>
                </a:lnTo>
                <a:lnTo>
                  <a:pt x="394" y="727"/>
                </a:lnTo>
                <a:lnTo>
                  <a:pt x="391" y="719"/>
                </a:lnTo>
                <a:lnTo>
                  <a:pt x="392" y="70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333EC972-1BD0-46B7-8D55-D91CBBFC3DAB}"/>
              </a:ext>
            </a:extLst>
          </p:cNvPr>
          <p:cNvSpPr>
            <a:spLocks/>
          </p:cNvSpPr>
          <p:nvPr/>
        </p:nvSpPr>
        <p:spPr bwMode="auto">
          <a:xfrm>
            <a:off x="4367935" y="2831703"/>
            <a:ext cx="1072639" cy="1556027"/>
          </a:xfrm>
          <a:custGeom>
            <a:avLst/>
            <a:gdLst>
              <a:gd name="T0" fmla="*/ 164 w 841"/>
              <a:gd name="T1" fmla="*/ 164 h 1220"/>
              <a:gd name="T2" fmla="*/ 84 w 841"/>
              <a:gd name="T3" fmla="*/ 427 h 1220"/>
              <a:gd name="T4" fmla="*/ 53 w 841"/>
              <a:gd name="T5" fmla="*/ 535 h 1220"/>
              <a:gd name="T6" fmla="*/ 81 w 841"/>
              <a:gd name="T7" fmla="*/ 763 h 1220"/>
              <a:gd name="T8" fmla="*/ 157 w 841"/>
              <a:gd name="T9" fmla="*/ 829 h 1220"/>
              <a:gd name="T10" fmla="*/ 108 w 841"/>
              <a:gd name="T11" fmla="*/ 955 h 1220"/>
              <a:gd name="T12" fmla="*/ 37 w 841"/>
              <a:gd name="T13" fmla="*/ 1095 h 1220"/>
              <a:gd name="T14" fmla="*/ 4 w 841"/>
              <a:gd name="T15" fmla="*/ 1157 h 1220"/>
              <a:gd name="T16" fmla="*/ 117 w 841"/>
              <a:gd name="T17" fmla="*/ 1211 h 1220"/>
              <a:gd name="T18" fmla="*/ 212 w 841"/>
              <a:gd name="T19" fmla="*/ 1205 h 1220"/>
              <a:gd name="T20" fmla="*/ 251 w 841"/>
              <a:gd name="T21" fmla="*/ 1165 h 1220"/>
              <a:gd name="T22" fmla="*/ 167 w 841"/>
              <a:gd name="T23" fmla="*/ 1117 h 1220"/>
              <a:gd name="T24" fmla="*/ 240 w 841"/>
              <a:gd name="T25" fmla="*/ 892 h 1220"/>
              <a:gd name="T26" fmla="*/ 240 w 841"/>
              <a:gd name="T27" fmla="*/ 759 h 1220"/>
              <a:gd name="T28" fmla="*/ 213 w 841"/>
              <a:gd name="T29" fmla="*/ 561 h 1220"/>
              <a:gd name="T30" fmla="*/ 241 w 841"/>
              <a:gd name="T31" fmla="*/ 439 h 1220"/>
              <a:gd name="T32" fmla="*/ 298 w 841"/>
              <a:gd name="T33" fmla="*/ 437 h 1220"/>
              <a:gd name="T34" fmla="*/ 489 w 841"/>
              <a:gd name="T35" fmla="*/ 406 h 1220"/>
              <a:gd name="T36" fmla="*/ 520 w 841"/>
              <a:gd name="T37" fmla="*/ 623 h 1220"/>
              <a:gd name="T38" fmla="*/ 523 w 841"/>
              <a:gd name="T39" fmla="*/ 808 h 1220"/>
              <a:gd name="T40" fmla="*/ 525 w 841"/>
              <a:gd name="T41" fmla="*/ 819 h 1220"/>
              <a:gd name="T42" fmla="*/ 517 w 841"/>
              <a:gd name="T43" fmla="*/ 852 h 1220"/>
              <a:gd name="T44" fmla="*/ 520 w 841"/>
              <a:gd name="T45" fmla="*/ 872 h 1220"/>
              <a:gd name="T46" fmla="*/ 514 w 841"/>
              <a:gd name="T47" fmla="*/ 938 h 1220"/>
              <a:gd name="T48" fmla="*/ 509 w 841"/>
              <a:gd name="T49" fmla="*/ 1138 h 1220"/>
              <a:gd name="T50" fmla="*/ 502 w 841"/>
              <a:gd name="T51" fmla="*/ 1193 h 1220"/>
              <a:gd name="T52" fmla="*/ 582 w 841"/>
              <a:gd name="T53" fmla="*/ 1214 h 1220"/>
              <a:gd name="T54" fmla="*/ 586 w 841"/>
              <a:gd name="T55" fmla="*/ 1179 h 1220"/>
              <a:gd name="T56" fmla="*/ 564 w 841"/>
              <a:gd name="T57" fmla="*/ 1061 h 1220"/>
              <a:gd name="T58" fmla="*/ 605 w 841"/>
              <a:gd name="T59" fmla="*/ 837 h 1220"/>
              <a:gd name="T60" fmla="*/ 612 w 841"/>
              <a:gd name="T61" fmla="*/ 815 h 1220"/>
              <a:gd name="T62" fmla="*/ 634 w 841"/>
              <a:gd name="T63" fmla="*/ 685 h 1220"/>
              <a:gd name="T64" fmla="*/ 702 w 841"/>
              <a:gd name="T65" fmla="*/ 883 h 1220"/>
              <a:gd name="T66" fmla="*/ 756 w 841"/>
              <a:gd name="T67" fmla="*/ 1104 h 1220"/>
              <a:gd name="T68" fmla="*/ 741 w 841"/>
              <a:gd name="T69" fmla="*/ 1192 h 1220"/>
              <a:gd name="T70" fmla="*/ 826 w 841"/>
              <a:gd name="T71" fmla="*/ 1215 h 1220"/>
              <a:gd name="T72" fmla="*/ 826 w 841"/>
              <a:gd name="T73" fmla="*/ 1187 h 1220"/>
              <a:gd name="T74" fmla="*/ 793 w 841"/>
              <a:gd name="T75" fmla="*/ 1130 h 1220"/>
              <a:gd name="T76" fmla="*/ 778 w 841"/>
              <a:gd name="T77" fmla="*/ 853 h 1220"/>
              <a:gd name="T78" fmla="*/ 782 w 841"/>
              <a:gd name="T79" fmla="*/ 825 h 1220"/>
              <a:gd name="T80" fmla="*/ 776 w 841"/>
              <a:gd name="T81" fmla="*/ 779 h 1220"/>
              <a:gd name="T82" fmla="*/ 762 w 841"/>
              <a:gd name="T83" fmla="*/ 633 h 1220"/>
              <a:gd name="T84" fmla="*/ 770 w 841"/>
              <a:gd name="T85" fmla="*/ 448 h 1220"/>
              <a:gd name="T86" fmla="*/ 741 w 841"/>
              <a:gd name="T87" fmla="*/ 357 h 1220"/>
              <a:gd name="T88" fmla="*/ 608 w 841"/>
              <a:gd name="T89" fmla="*/ 339 h 1220"/>
              <a:gd name="T90" fmla="*/ 536 w 841"/>
              <a:gd name="T91" fmla="*/ 349 h 1220"/>
              <a:gd name="T92" fmla="*/ 416 w 841"/>
              <a:gd name="T93" fmla="*/ 373 h 1220"/>
              <a:gd name="T94" fmla="*/ 298 w 841"/>
              <a:gd name="T95" fmla="*/ 334 h 1220"/>
              <a:gd name="T96" fmla="*/ 356 w 841"/>
              <a:gd name="T97" fmla="*/ 346 h 1220"/>
              <a:gd name="T98" fmla="*/ 497 w 841"/>
              <a:gd name="T99" fmla="*/ 301 h 1220"/>
              <a:gd name="T100" fmla="*/ 544 w 841"/>
              <a:gd name="T101" fmla="*/ 282 h 1220"/>
              <a:gd name="T102" fmla="*/ 572 w 841"/>
              <a:gd name="T103" fmla="*/ 293 h 1220"/>
              <a:gd name="T104" fmla="*/ 589 w 841"/>
              <a:gd name="T105" fmla="*/ 292 h 1220"/>
              <a:gd name="T106" fmla="*/ 530 w 841"/>
              <a:gd name="T107" fmla="*/ 252 h 1220"/>
              <a:gd name="T108" fmla="*/ 384 w 841"/>
              <a:gd name="T109" fmla="*/ 305 h 1220"/>
              <a:gd name="T110" fmla="*/ 294 w 841"/>
              <a:gd name="T111" fmla="*/ 216 h 1220"/>
              <a:gd name="T112" fmla="*/ 338 w 841"/>
              <a:gd name="T113" fmla="*/ 179 h 1220"/>
              <a:gd name="T114" fmla="*/ 353 w 841"/>
              <a:gd name="T115" fmla="*/ 141 h 1220"/>
              <a:gd name="T116" fmla="*/ 372 w 841"/>
              <a:gd name="T117" fmla="*/ 106 h 1220"/>
              <a:gd name="T118" fmla="*/ 305 w 841"/>
              <a:gd name="T119" fmla="*/ 10 h 1220"/>
              <a:gd name="T120" fmla="*/ 203 w 841"/>
              <a:gd name="T121" fmla="*/ 29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1" h="1220">
                <a:moveTo>
                  <a:pt x="181" y="78"/>
                </a:moveTo>
                <a:lnTo>
                  <a:pt x="181" y="80"/>
                </a:lnTo>
                <a:lnTo>
                  <a:pt x="181" y="80"/>
                </a:lnTo>
                <a:lnTo>
                  <a:pt x="179" y="103"/>
                </a:lnTo>
                <a:lnTo>
                  <a:pt x="176" y="119"/>
                </a:lnTo>
                <a:lnTo>
                  <a:pt x="173" y="133"/>
                </a:lnTo>
                <a:lnTo>
                  <a:pt x="173" y="133"/>
                </a:lnTo>
                <a:lnTo>
                  <a:pt x="169" y="150"/>
                </a:lnTo>
                <a:lnTo>
                  <a:pt x="168" y="154"/>
                </a:lnTo>
                <a:lnTo>
                  <a:pt x="166" y="160"/>
                </a:lnTo>
                <a:lnTo>
                  <a:pt x="166" y="160"/>
                </a:lnTo>
                <a:lnTo>
                  <a:pt x="164" y="164"/>
                </a:lnTo>
                <a:lnTo>
                  <a:pt x="164" y="169"/>
                </a:lnTo>
                <a:lnTo>
                  <a:pt x="166" y="180"/>
                </a:lnTo>
                <a:lnTo>
                  <a:pt x="170" y="192"/>
                </a:lnTo>
                <a:lnTo>
                  <a:pt x="175" y="190"/>
                </a:lnTo>
                <a:lnTo>
                  <a:pt x="175" y="195"/>
                </a:lnTo>
                <a:lnTo>
                  <a:pt x="180" y="213"/>
                </a:lnTo>
                <a:lnTo>
                  <a:pt x="180" y="213"/>
                </a:lnTo>
                <a:lnTo>
                  <a:pt x="144" y="294"/>
                </a:lnTo>
                <a:lnTo>
                  <a:pt x="144" y="294"/>
                </a:lnTo>
                <a:lnTo>
                  <a:pt x="111" y="368"/>
                </a:lnTo>
                <a:lnTo>
                  <a:pt x="94" y="407"/>
                </a:lnTo>
                <a:lnTo>
                  <a:pt x="84" y="427"/>
                </a:lnTo>
                <a:lnTo>
                  <a:pt x="84" y="427"/>
                </a:lnTo>
                <a:lnTo>
                  <a:pt x="79" y="434"/>
                </a:lnTo>
                <a:lnTo>
                  <a:pt x="74" y="446"/>
                </a:lnTo>
                <a:lnTo>
                  <a:pt x="71" y="458"/>
                </a:lnTo>
                <a:lnTo>
                  <a:pt x="71" y="463"/>
                </a:lnTo>
                <a:lnTo>
                  <a:pt x="72" y="468"/>
                </a:lnTo>
                <a:lnTo>
                  <a:pt x="72" y="468"/>
                </a:lnTo>
                <a:lnTo>
                  <a:pt x="77" y="476"/>
                </a:lnTo>
                <a:lnTo>
                  <a:pt x="78" y="479"/>
                </a:lnTo>
                <a:lnTo>
                  <a:pt x="78" y="479"/>
                </a:lnTo>
                <a:lnTo>
                  <a:pt x="64" y="508"/>
                </a:lnTo>
                <a:lnTo>
                  <a:pt x="53" y="535"/>
                </a:lnTo>
                <a:lnTo>
                  <a:pt x="48" y="548"/>
                </a:lnTo>
                <a:lnTo>
                  <a:pt x="44" y="560"/>
                </a:lnTo>
                <a:lnTo>
                  <a:pt x="44" y="560"/>
                </a:lnTo>
                <a:lnTo>
                  <a:pt x="43" y="574"/>
                </a:lnTo>
                <a:lnTo>
                  <a:pt x="42" y="589"/>
                </a:lnTo>
                <a:lnTo>
                  <a:pt x="43" y="606"/>
                </a:lnTo>
                <a:lnTo>
                  <a:pt x="44" y="622"/>
                </a:lnTo>
                <a:lnTo>
                  <a:pt x="48" y="651"/>
                </a:lnTo>
                <a:lnTo>
                  <a:pt x="51" y="666"/>
                </a:lnTo>
                <a:lnTo>
                  <a:pt x="51" y="666"/>
                </a:lnTo>
                <a:lnTo>
                  <a:pt x="68" y="725"/>
                </a:lnTo>
                <a:lnTo>
                  <a:pt x="81" y="763"/>
                </a:lnTo>
                <a:lnTo>
                  <a:pt x="84" y="775"/>
                </a:lnTo>
                <a:lnTo>
                  <a:pt x="88" y="781"/>
                </a:lnTo>
                <a:lnTo>
                  <a:pt x="88" y="781"/>
                </a:lnTo>
                <a:lnTo>
                  <a:pt x="91" y="782"/>
                </a:lnTo>
                <a:lnTo>
                  <a:pt x="98" y="782"/>
                </a:lnTo>
                <a:lnTo>
                  <a:pt x="106" y="784"/>
                </a:lnTo>
                <a:lnTo>
                  <a:pt x="136" y="786"/>
                </a:lnTo>
                <a:lnTo>
                  <a:pt x="136" y="786"/>
                </a:lnTo>
                <a:lnTo>
                  <a:pt x="140" y="793"/>
                </a:lnTo>
                <a:lnTo>
                  <a:pt x="149" y="810"/>
                </a:lnTo>
                <a:lnTo>
                  <a:pt x="153" y="820"/>
                </a:lnTo>
                <a:lnTo>
                  <a:pt x="157" y="829"/>
                </a:lnTo>
                <a:lnTo>
                  <a:pt x="158" y="838"/>
                </a:lnTo>
                <a:lnTo>
                  <a:pt x="158" y="844"/>
                </a:lnTo>
                <a:lnTo>
                  <a:pt x="158" y="844"/>
                </a:lnTo>
                <a:lnTo>
                  <a:pt x="156" y="852"/>
                </a:lnTo>
                <a:lnTo>
                  <a:pt x="151" y="860"/>
                </a:lnTo>
                <a:lnTo>
                  <a:pt x="139" y="882"/>
                </a:lnTo>
                <a:lnTo>
                  <a:pt x="125" y="903"/>
                </a:lnTo>
                <a:lnTo>
                  <a:pt x="121" y="911"/>
                </a:lnTo>
                <a:lnTo>
                  <a:pt x="118" y="919"/>
                </a:lnTo>
                <a:lnTo>
                  <a:pt x="118" y="919"/>
                </a:lnTo>
                <a:lnTo>
                  <a:pt x="112" y="942"/>
                </a:lnTo>
                <a:lnTo>
                  <a:pt x="108" y="955"/>
                </a:lnTo>
                <a:lnTo>
                  <a:pt x="108" y="955"/>
                </a:lnTo>
                <a:lnTo>
                  <a:pt x="99" y="988"/>
                </a:lnTo>
                <a:lnTo>
                  <a:pt x="88" y="1016"/>
                </a:lnTo>
                <a:lnTo>
                  <a:pt x="83" y="1029"/>
                </a:lnTo>
                <a:lnTo>
                  <a:pt x="77" y="1040"/>
                </a:lnTo>
                <a:lnTo>
                  <a:pt x="77" y="1040"/>
                </a:lnTo>
                <a:lnTo>
                  <a:pt x="65" y="1059"/>
                </a:lnTo>
                <a:lnTo>
                  <a:pt x="53" y="1079"/>
                </a:lnTo>
                <a:lnTo>
                  <a:pt x="39" y="1098"/>
                </a:lnTo>
                <a:lnTo>
                  <a:pt x="39" y="1098"/>
                </a:lnTo>
                <a:lnTo>
                  <a:pt x="39" y="1096"/>
                </a:lnTo>
                <a:lnTo>
                  <a:pt x="37" y="1095"/>
                </a:lnTo>
                <a:lnTo>
                  <a:pt x="36" y="1095"/>
                </a:lnTo>
                <a:lnTo>
                  <a:pt x="33" y="1096"/>
                </a:lnTo>
                <a:lnTo>
                  <a:pt x="31" y="1100"/>
                </a:lnTo>
                <a:lnTo>
                  <a:pt x="26" y="1104"/>
                </a:lnTo>
                <a:lnTo>
                  <a:pt x="26" y="1104"/>
                </a:lnTo>
                <a:lnTo>
                  <a:pt x="8" y="1131"/>
                </a:lnTo>
                <a:lnTo>
                  <a:pt x="5" y="1137"/>
                </a:lnTo>
                <a:lnTo>
                  <a:pt x="2" y="1143"/>
                </a:lnTo>
                <a:lnTo>
                  <a:pt x="0" y="1148"/>
                </a:lnTo>
                <a:lnTo>
                  <a:pt x="2" y="1152"/>
                </a:lnTo>
                <a:lnTo>
                  <a:pt x="2" y="1152"/>
                </a:lnTo>
                <a:lnTo>
                  <a:pt x="4" y="1157"/>
                </a:lnTo>
                <a:lnTo>
                  <a:pt x="9" y="1162"/>
                </a:lnTo>
                <a:lnTo>
                  <a:pt x="22" y="1170"/>
                </a:lnTo>
                <a:lnTo>
                  <a:pt x="37" y="1179"/>
                </a:lnTo>
                <a:lnTo>
                  <a:pt x="44" y="1182"/>
                </a:lnTo>
                <a:lnTo>
                  <a:pt x="44" y="1182"/>
                </a:lnTo>
                <a:lnTo>
                  <a:pt x="54" y="1185"/>
                </a:lnTo>
                <a:lnTo>
                  <a:pt x="59" y="1187"/>
                </a:lnTo>
                <a:lnTo>
                  <a:pt x="59" y="1187"/>
                </a:lnTo>
                <a:lnTo>
                  <a:pt x="62" y="1188"/>
                </a:lnTo>
                <a:lnTo>
                  <a:pt x="73" y="1194"/>
                </a:lnTo>
                <a:lnTo>
                  <a:pt x="91" y="1203"/>
                </a:lnTo>
                <a:lnTo>
                  <a:pt x="117" y="1211"/>
                </a:lnTo>
                <a:lnTo>
                  <a:pt x="117" y="1211"/>
                </a:lnTo>
                <a:lnTo>
                  <a:pt x="141" y="1217"/>
                </a:lnTo>
                <a:lnTo>
                  <a:pt x="151" y="1219"/>
                </a:lnTo>
                <a:lnTo>
                  <a:pt x="159" y="1220"/>
                </a:lnTo>
                <a:lnTo>
                  <a:pt x="174" y="1219"/>
                </a:lnTo>
                <a:lnTo>
                  <a:pt x="190" y="1217"/>
                </a:lnTo>
                <a:lnTo>
                  <a:pt x="190" y="1217"/>
                </a:lnTo>
                <a:lnTo>
                  <a:pt x="202" y="1215"/>
                </a:lnTo>
                <a:lnTo>
                  <a:pt x="209" y="1213"/>
                </a:lnTo>
                <a:lnTo>
                  <a:pt x="210" y="1211"/>
                </a:lnTo>
                <a:lnTo>
                  <a:pt x="212" y="1209"/>
                </a:lnTo>
                <a:lnTo>
                  <a:pt x="212" y="1205"/>
                </a:lnTo>
                <a:lnTo>
                  <a:pt x="212" y="1205"/>
                </a:lnTo>
                <a:lnTo>
                  <a:pt x="208" y="1200"/>
                </a:lnTo>
                <a:lnTo>
                  <a:pt x="203" y="1196"/>
                </a:lnTo>
                <a:lnTo>
                  <a:pt x="196" y="1188"/>
                </a:lnTo>
                <a:lnTo>
                  <a:pt x="196" y="1188"/>
                </a:lnTo>
                <a:lnTo>
                  <a:pt x="217" y="1185"/>
                </a:lnTo>
                <a:lnTo>
                  <a:pt x="231" y="1182"/>
                </a:lnTo>
                <a:lnTo>
                  <a:pt x="241" y="1180"/>
                </a:lnTo>
                <a:lnTo>
                  <a:pt x="241" y="1180"/>
                </a:lnTo>
                <a:lnTo>
                  <a:pt x="246" y="1176"/>
                </a:lnTo>
                <a:lnTo>
                  <a:pt x="249" y="1171"/>
                </a:lnTo>
                <a:lnTo>
                  <a:pt x="251" y="1165"/>
                </a:lnTo>
                <a:lnTo>
                  <a:pt x="251" y="1163"/>
                </a:lnTo>
                <a:lnTo>
                  <a:pt x="249" y="1159"/>
                </a:lnTo>
                <a:lnTo>
                  <a:pt x="249" y="1159"/>
                </a:lnTo>
                <a:lnTo>
                  <a:pt x="246" y="1154"/>
                </a:lnTo>
                <a:lnTo>
                  <a:pt x="240" y="1151"/>
                </a:lnTo>
                <a:lnTo>
                  <a:pt x="230" y="1147"/>
                </a:lnTo>
                <a:lnTo>
                  <a:pt x="217" y="1143"/>
                </a:lnTo>
                <a:lnTo>
                  <a:pt x="217" y="1143"/>
                </a:lnTo>
                <a:lnTo>
                  <a:pt x="208" y="1140"/>
                </a:lnTo>
                <a:lnTo>
                  <a:pt x="200" y="1136"/>
                </a:lnTo>
                <a:lnTo>
                  <a:pt x="181" y="1126"/>
                </a:lnTo>
                <a:lnTo>
                  <a:pt x="167" y="1117"/>
                </a:lnTo>
                <a:lnTo>
                  <a:pt x="159" y="1110"/>
                </a:lnTo>
                <a:lnTo>
                  <a:pt x="159" y="1110"/>
                </a:lnTo>
                <a:lnTo>
                  <a:pt x="151" y="1095"/>
                </a:lnTo>
                <a:lnTo>
                  <a:pt x="147" y="1085"/>
                </a:lnTo>
                <a:lnTo>
                  <a:pt x="145" y="1080"/>
                </a:lnTo>
                <a:lnTo>
                  <a:pt x="145" y="1080"/>
                </a:lnTo>
                <a:lnTo>
                  <a:pt x="144" y="1053"/>
                </a:lnTo>
                <a:lnTo>
                  <a:pt x="158" y="1012"/>
                </a:lnTo>
                <a:lnTo>
                  <a:pt x="158" y="1012"/>
                </a:lnTo>
                <a:lnTo>
                  <a:pt x="193" y="960"/>
                </a:lnTo>
                <a:lnTo>
                  <a:pt x="240" y="892"/>
                </a:lnTo>
                <a:lnTo>
                  <a:pt x="240" y="892"/>
                </a:lnTo>
                <a:lnTo>
                  <a:pt x="248" y="881"/>
                </a:lnTo>
                <a:lnTo>
                  <a:pt x="255" y="870"/>
                </a:lnTo>
                <a:lnTo>
                  <a:pt x="258" y="865"/>
                </a:lnTo>
                <a:lnTo>
                  <a:pt x="259" y="859"/>
                </a:lnTo>
                <a:lnTo>
                  <a:pt x="261" y="853"/>
                </a:lnTo>
                <a:lnTo>
                  <a:pt x="261" y="846"/>
                </a:lnTo>
                <a:lnTo>
                  <a:pt x="261" y="846"/>
                </a:lnTo>
                <a:lnTo>
                  <a:pt x="261" y="836"/>
                </a:lnTo>
                <a:lnTo>
                  <a:pt x="259" y="824"/>
                </a:lnTo>
                <a:lnTo>
                  <a:pt x="252" y="795"/>
                </a:lnTo>
                <a:lnTo>
                  <a:pt x="240" y="759"/>
                </a:lnTo>
                <a:lnTo>
                  <a:pt x="240" y="759"/>
                </a:lnTo>
                <a:lnTo>
                  <a:pt x="242" y="757"/>
                </a:lnTo>
                <a:lnTo>
                  <a:pt x="244" y="755"/>
                </a:lnTo>
                <a:lnTo>
                  <a:pt x="244" y="752"/>
                </a:lnTo>
                <a:lnTo>
                  <a:pt x="244" y="752"/>
                </a:lnTo>
                <a:lnTo>
                  <a:pt x="226" y="697"/>
                </a:lnTo>
                <a:lnTo>
                  <a:pt x="214" y="656"/>
                </a:lnTo>
                <a:lnTo>
                  <a:pt x="209" y="639"/>
                </a:lnTo>
                <a:lnTo>
                  <a:pt x="207" y="628"/>
                </a:lnTo>
                <a:lnTo>
                  <a:pt x="207" y="628"/>
                </a:lnTo>
                <a:lnTo>
                  <a:pt x="208" y="609"/>
                </a:lnTo>
                <a:lnTo>
                  <a:pt x="209" y="589"/>
                </a:lnTo>
                <a:lnTo>
                  <a:pt x="213" y="561"/>
                </a:lnTo>
                <a:lnTo>
                  <a:pt x="213" y="561"/>
                </a:lnTo>
                <a:lnTo>
                  <a:pt x="214" y="531"/>
                </a:lnTo>
                <a:lnTo>
                  <a:pt x="214" y="506"/>
                </a:lnTo>
                <a:lnTo>
                  <a:pt x="214" y="506"/>
                </a:lnTo>
                <a:lnTo>
                  <a:pt x="214" y="499"/>
                </a:lnTo>
                <a:lnTo>
                  <a:pt x="215" y="497"/>
                </a:lnTo>
                <a:lnTo>
                  <a:pt x="214" y="496"/>
                </a:lnTo>
                <a:lnTo>
                  <a:pt x="214" y="496"/>
                </a:lnTo>
                <a:lnTo>
                  <a:pt x="217" y="488"/>
                </a:lnTo>
                <a:lnTo>
                  <a:pt x="225" y="471"/>
                </a:lnTo>
                <a:lnTo>
                  <a:pt x="235" y="452"/>
                </a:lnTo>
                <a:lnTo>
                  <a:pt x="241" y="439"/>
                </a:lnTo>
                <a:lnTo>
                  <a:pt x="261" y="385"/>
                </a:lnTo>
                <a:lnTo>
                  <a:pt x="261" y="385"/>
                </a:lnTo>
                <a:lnTo>
                  <a:pt x="263" y="394"/>
                </a:lnTo>
                <a:lnTo>
                  <a:pt x="266" y="412"/>
                </a:lnTo>
                <a:lnTo>
                  <a:pt x="269" y="422"/>
                </a:lnTo>
                <a:lnTo>
                  <a:pt x="274" y="430"/>
                </a:lnTo>
                <a:lnTo>
                  <a:pt x="276" y="434"/>
                </a:lnTo>
                <a:lnTo>
                  <a:pt x="278" y="436"/>
                </a:lnTo>
                <a:lnTo>
                  <a:pt x="282" y="439"/>
                </a:lnTo>
                <a:lnTo>
                  <a:pt x="286" y="439"/>
                </a:lnTo>
                <a:lnTo>
                  <a:pt x="286" y="439"/>
                </a:lnTo>
                <a:lnTo>
                  <a:pt x="298" y="437"/>
                </a:lnTo>
                <a:lnTo>
                  <a:pt x="319" y="434"/>
                </a:lnTo>
                <a:lnTo>
                  <a:pt x="373" y="420"/>
                </a:lnTo>
                <a:lnTo>
                  <a:pt x="427" y="408"/>
                </a:lnTo>
                <a:lnTo>
                  <a:pt x="446" y="405"/>
                </a:lnTo>
                <a:lnTo>
                  <a:pt x="457" y="403"/>
                </a:lnTo>
                <a:lnTo>
                  <a:pt x="457" y="403"/>
                </a:lnTo>
                <a:lnTo>
                  <a:pt x="465" y="403"/>
                </a:lnTo>
                <a:lnTo>
                  <a:pt x="469" y="405"/>
                </a:lnTo>
                <a:lnTo>
                  <a:pt x="473" y="406"/>
                </a:lnTo>
                <a:lnTo>
                  <a:pt x="479" y="406"/>
                </a:lnTo>
                <a:lnTo>
                  <a:pt x="479" y="406"/>
                </a:lnTo>
                <a:lnTo>
                  <a:pt x="489" y="406"/>
                </a:lnTo>
                <a:lnTo>
                  <a:pt x="496" y="405"/>
                </a:lnTo>
                <a:lnTo>
                  <a:pt x="504" y="403"/>
                </a:lnTo>
                <a:lnTo>
                  <a:pt x="504" y="403"/>
                </a:lnTo>
                <a:lnTo>
                  <a:pt x="498" y="419"/>
                </a:lnTo>
                <a:lnTo>
                  <a:pt x="495" y="433"/>
                </a:lnTo>
                <a:lnTo>
                  <a:pt x="492" y="446"/>
                </a:lnTo>
                <a:lnTo>
                  <a:pt x="492" y="446"/>
                </a:lnTo>
                <a:lnTo>
                  <a:pt x="491" y="476"/>
                </a:lnTo>
                <a:lnTo>
                  <a:pt x="489" y="496"/>
                </a:lnTo>
                <a:lnTo>
                  <a:pt x="486" y="510"/>
                </a:lnTo>
                <a:lnTo>
                  <a:pt x="508" y="526"/>
                </a:lnTo>
                <a:lnTo>
                  <a:pt x="520" y="623"/>
                </a:lnTo>
                <a:lnTo>
                  <a:pt x="520" y="623"/>
                </a:lnTo>
                <a:lnTo>
                  <a:pt x="515" y="642"/>
                </a:lnTo>
                <a:lnTo>
                  <a:pt x="513" y="660"/>
                </a:lnTo>
                <a:lnTo>
                  <a:pt x="512" y="679"/>
                </a:lnTo>
                <a:lnTo>
                  <a:pt x="512" y="679"/>
                </a:lnTo>
                <a:lnTo>
                  <a:pt x="513" y="691"/>
                </a:lnTo>
                <a:lnTo>
                  <a:pt x="514" y="708"/>
                </a:lnTo>
                <a:lnTo>
                  <a:pt x="519" y="747"/>
                </a:lnTo>
                <a:lnTo>
                  <a:pt x="526" y="796"/>
                </a:lnTo>
                <a:lnTo>
                  <a:pt x="527" y="803"/>
                </a:lnTo>
                <a:lnTo>
                  <a:pt x="527" y="803"/>
                </a:lnTo>
                <a:lnTo>
                  <a:pt x="523" y="808"/>
                </a:lnTo>
                <a:lnTo>
                  <a:pt x="517" y="817"/>
                </a:lnTo>
                <a:lnTo>
                  <a:pt x="517" y="817"/>
                </a:lnTo>
                <a:lnTo>
                  <a:pt x="510" y="824"/>
                </a:lnTo>
                <a:lnTo>
                  <a:pt x="508" y="827"/>
                </a:lnTo>
                <a:lnTo>
                  <a:pt x="508" y="829"/>
                </a:lnTo>
                <a:lnTo>
                  <a:pt x="508" y="830"/>
                </a:lnTo>
                <a:lnTo>
                  <a:pt x="508" y="830"/>
                </a:lnTo>
                <a:lnTo>
                  <a:pt x="512" y="830"/>
                </a:lnTo>
                <a:lnTo>
                  <a:pt x="514" y="827"/>
                </a:lnTo>
                <a:lnTo>
                  <a:pt x="518" y="825"/>
                </a:lnTo>
                <a:lnTo>
                  <a:pt x="518" y="825"/>
                </a:lnTo>
                <a:lnTo>
                  <a:pt x="525" y="819"/>
                </a:lnTo>
                <a:lnTo>
                  <a:pt x="530" y="815"/>
                </a:lnTo>
                <a:lnTo>
                  <a:pt x="532" y="815"/>
                </a:lnTo>
                <a:lnTo>
                  <a:pt x="532" y="815"/>
                </a:lnTo>
                <a:lnTo>
                  <a:pt x="531" y="818"/>
                </a:lnTo>
                <a:lnTo>
                  <a:pt x="529" y="821"/>
                </a:lnTo>
                <a:lnTo>
                  <a:pt x="529" y="821"/>
                </a:lnTo>
                <a:lnTo>
                  <a:pt x="520" y="837"/>
                </a:lnTo>
                <a:lnTo>
                  <a:pt x="514" y="847"/>
                </a:lnTo>
                <a:lnTo>
                  <a:pt x="513" y="852"/>
                </a:lnTo>
                <a:lnTo>
                  <a:pt x="513" y="852"/>
                </a:lnTo>
                <a:lnTo>
                  <a:pt x="514" y="852"/>
                </a:lnTo>
                <a:lnTo>
                  <a:pt x="517" y="852"/>
                </a:lnTo>
                <a:lnTo>
                  <a:pt x="520" y="851"/>
                </a:lnTo>
                <a:lnTo>
                  <a:pt x="520" y="851"/>
                </a:lnTo>
                <a:lnTo>
                  <a:pt x="524" y="847"/>
                </a:lnTo>
                <a:lnTo>
                  <a:pt x="529" y="842"/>
                </a:lnTo>
                <a:lnTo>
                  <a:pt x="536" y="835"/>
                </a:lnTo>
                <a:lnTo>
                  <a:pt x="536" y="835"/>
                </a:lnTo>
                <a:lnTo>
                  <a:pt x="534" y="844"/>
                </a:lnTo>
                <a:lnTo>
                  <a:pt x="530" y="854"/>
                </a:lnTo>
                <a:lnTo>
                  <a:pt x="530" y="854"/>
                </a:lnTo>
                <a:lnTo>
                  <a:pt x="524" y="863"/>
                </a:lnTo>
                <a:lnTo>
                  <a:pt x="521" y="869"/>
                </a:lnTo>
                <a:lnTo>
                  <a:pt x="520" y="872"/>
                </a:lnTo>
                <a:lnTo>
                  <a:pt x="521" y="874"/>
                </a:lnTo>
                <a:lnTo>
                  <a:pt x="521" y="874"/>
                </a:lnTo>
                <a:lnTo>
                  <a:pt x="523" y="875"/>
                </a:lnTo>
                <a:lnTo>
                  <a:pt x="524" y="875"/>
                </a:lnTo>
                <a:lnTo>
                  <a:pt x="527" y="874"/>
                </a:lnTo>
                <a:lnTo>
                  <a:pt x="532" y="871"/>
                </a:lnTo>
                <a:lnTo>
                  <a:pt x="532" y="871"/>
                </a:lnTo>
                <a:lnTo>
                  <a:pt x="524" y="892"/>
                </a:lnTo>
                <a:lnTo>
                  <a:pt x="519" y="908"/>
                </a:lnTo>
                <a:lnTo>
                  <a:pt x="515" y="921"/>
                </a:lnTo>
                <a:lnTo>
                  <a:pt x="515" y="921"/>
                </a:lnTo>
                <a:lnTo>
                  <a:pt x="514" y="938"/>
                </a:lnTo>
                <a:lnTo>
                  <a:pt x="513" y="966"/>
                </a:lnTo>
                <a:lnTo>
                  <a:pt x="512" y="1012"/>
                </a:lnTo>
                <a:lnTo>
                  <a:pt x="512" y="1012"/>
                </a:lnTo>
                <a:lnTo>
                  <a:pt x="514" y="1061"/>
                </a:lnTo>
                <a:lnTo>
                  <a:pt x="518" y="1114"/>
                </a:lnTo>
                <a:lnTo>
                  <a:pt x="518" y="1114"/>
                </a:lnTo>
                <a:lnTo>
                  <a:pt x="517" y="1125"/>
                </a:lnTo>
                <a:lnTo>
                  <a:pt x="515" y="1132"/>
                </a:lnTo>
                <a:lnTo>
                  <a:pt x="513" y="1137"/>
                </a:lnTo>
                <a:lnTo>
                  <a:pt x="513" y="1137"/>
                </a:lnTo>
                <a:lnTo>
                  <a:pt x="512" y="1137"/>
                </a:lnTo>
                <a:lnTo>
                  <a:pt x="509" y="1138"/>
                </a:lnTo>
                <a:lnTo>
                  <a:pt x="507" y="1140"/>
                </a:lnTo>
                <a:lnTo>
                  <a:pt x="506" y="1145"/>
                </a:lnTo>
                <a:lnTo>
                  <a:pt x="506" y="1145"/>
                </a:lnTo>
                <a:lnTo>
                  <a:pt x="504" y="1159"/>
                </a:lnTo>
                <a:lnTo>
                  <a:pt x="504" y="1171"/>
                </a:lnTo>
                <a:lnTo>
                  <a:pt x="504" y="1171"/>
                </a:lnTo>
                <a:lnTo>
                  <a:pt x="503" y="1176"/>
                </a:lnTo>
                <a:lnTo>
                  <a:pt x="501" y="1181"/>
                </a:lnTo>
                <a:lnTo>
                  <a:pt x="500" y="1187"/>
                </a:lnTo>
                <a:lnTo>
                  <a:pt x="501" y="1189"/>
                </a:lnTo>
                <a:lnTo>
                  <a:pt x="502" y="1193"/>
                </a:lnTo>
                <a:lnTo>
                  <a:pt x="502" y="1193"/>
                </a:lnTo>
                <a:lnTo>
                  <a:pt x="506" y="1199"/>
                </a:lnTo>
                <a:lnTo>
                  <a:pt x="510" y="1204"/>
                </a:lnTo>
                <a:lnTo>
                  <a:pt x="515" y="1206"/>
                </a:lnTo>
                <a:lnTo>
                  <a:pt x="519" y="1210"/>
                </a:lnTo>
                <a:lnTo>
                  <a:pt x="519" y="1210"/>
                </a:lnTo>
                <a:lnTo>
                  <a:pt x="523" y="1213"/>
                </a:lnTo>
                <a:lnTo>
                  <a:pt x="527" y="1215"/>
                </a:lnTo>
                <a:lnTo>
                  <a:pt x="540" y="1216"/>
                </a:lnTo>
                <a:lnTo>
                  <a:pt x="540" y="1216"/>
                </a:lnTo>
                <a:lnTo>
                  <a:pt x="560" y="1215"/>
                </a:lnTo>
                <a:lnTo>
                  <a:pt x="582" y="1214"/>
                </a:lnTo>
                <a:lnTo>
                  <a:pt x="582" y="1214"/>
                </a:lnTo>
                <a:lnTo>
                  <a:pt x="586" y="1214"/>
                </a:lnTo>
                <a:lnTo>
                  <a:pt x="589" y="1211"/>
                </a:lnTo>
                <a:lnTo>
                  <a:pt x="592" y="1210"/>
                </a:lnTo>
                <a:lnTo>
                  <a:pt x="594" y="1206"/>
                </a:lnTo>
                <a:lnTo>
                  <a:pt x="595" y="1204"/>
                </a:lnTo>
                <a:lnTo>
                  <a:pt x="597" y="1200"/>
                </a:lnTo>
                <a:lnTo>
                  <a:pt x="595" y="1197"/>
                </a:lnTo>
                <a:lnTo>
                  <a:pt x="594" y="1192"/>
                </a:lnTo>
                <a:lnTo>
                  <a:pt x="594" y="1192"/>
                </a:lnTo>
                <a:lnTo>
                  <a:pt x="591" y="1186"/>
                </a:lnTo>
                <a:lnTo>
                  <a:pt x="588" y="1182"/>
                </a:lnTo>
                <a:lnTo>
                  <a:pt x="586" y="1179"/>
                </a:lnTo>
                <a:lnTo>
                  <a:pt x="582" y="1171"/>
                </a:lnTo>
                <a:lnTo>
                  <a:pt x="582" y="1171"/>
                </a:lnTo>
                <a:lnTo>
                  <a:pt x="574" y="1155"/>
                </a:lnTo>
                <a:lnTo>
                  <a:pt x="571" y="1147"/>
                </a:lnTo>
                <a:lnTo>
                  <a:pt x="571" y="1147"/>
                </a:lnTo>
                <a:lnTo>
                  <a:pt x="569" y="1138"/>
                </a:lnTo>
                <a:lnTo>
                  <a:pt x="566" y="1131"/>
                </a:lnTo>
                <a:lnTo>
                  <a:pt x="563" y="1129"/>
                </a:lnTo>
                <a:lnTo>
                  <a:pt x="563" y="1129"/>
                </a:lnTo>
                <a:lnTo>
                  <a:pt x="563" y="1119"/>
                </a:lnTo>
                <a:lnTo>
                  <a:pt x="563" y="1095"/>
                </a:lnTo>
                <a:lnTo>
                  <a:pt x="564" y="1061"/>
                </a:lnTo>
                <a:lnTo>
                  <a:pt x="566" y="1042"/>
                </a:lnTo>
                <a:lnTo>
                  <a:pt x="570" y="1025"/>
                </a:lnTo>
                <a:lnTo>
                  <a:pt x="570" y="1025"/>
                </a:lnTo>
                <a:lnTo>
                  <a:pt x="576" y="993"/>
                </a:lnTo>
                <a:lnTo>
                  <a:pt x="578" y="967"/>
                </a:lnTo>
                <a:lnTo>
                  <a:pt x="582" y="940"/>
                </a:lnTo>
                <a:lnTo>
                  <a:pt x="582" y="940"/>
                </a:lnTo>
                <a:lnTo>
                  <a:pt x="592" y="904"/>
                </a:lnTo>
                <a:lnTo>
                  <a:pt x="600" y="866"/>
                </a:lnTo>
                <a:lnTo>
                  <a:pt x="600" y="866"/>
                </a:lnTo>
                <a:lnTo>
                  <a:pt x="605" y="837"/>
                </a:lnTo>
                <a:lnTo>
                  <a:pt x="605" y="837"/>
                </a:lnTo>
                <a:lnTo>
                  <a:pt x="608" y="837"/>
                </a:lnTo>
                <a:lnTo>
                  <a:pt x="610" y="837"/>
                </a:lnTo>
                <a:lnTo>
                  <a:pt x="612" y="837"/>
                </a:lnTo>
                <a:lnTo>
                  <a:pt x="612" y="837"/>
                </a:lnTo>
                <a:lnTo>
                  <a:pt x="615" y="835"/>
                </a:lnTo>
                <a:lnTo>
                  <a:pt x="616" y="831"/>
                </a:lnTo>
                <a:lnTo>
                  <a:pt x="617" y="826"/>
                </a:lnTo>
                <a:lnTo>
                  <a:pt x="616" y="824"/>
                </a:lnTo>
                <a:lnTo>
                  <a:pt x="616" y="824"/>
                </a:lnTo>
                <a:lnTo>
                  <a:pt x="615" y="821"/>
                </a:lnTo>
                <a:lnTo>
                  <a:pt x="614" y="819"/>
                </a:lnTo>
                <a:lnTo>
                  <a:pt x="612" y="815"/>
                </a:lnTo>
                <a:lnTo>
                  <a:pt x="612" y="815"/>
                </a:lnTo>
                <a:lnTo>
                  <a:pt x="614" y="791"/>
                </a:lnTo>
                <a:lnTo>
                  <a:pt x="614" y="791"/>
                </a:lnTo>
                <a:lnTo>
                  <a:pt x="612" y="781"/>
                </a:lnTo>
                <a:lnTo>
                  <a:pt x="611" y="778"/>
                </a:lnTo>
                <a:lnTo>
                  <a:pt x="611" y="778"/>
                </a:lnTo>
                <a:lnTo>
                  <a:pt x="614" y="763"/>
                </a:lnTo>
                <a:lnTo>
                  <a:pt x="620" y="730"/>
                </a:lnTo>
                <a:lnTo>
                  <a:pt x="627" y="699"/>
                </a:lnTo>
                <a:lnTo>
                  <a:pt x="631" y="689"/>
                </a:lnTo>
                <a:lnTo>
                  <a:pt x="633" y="687"/>
                </a:lnTo>
                <a:lnTo>
                  <a:pt x="634" y="685"/>
                </a:lnTo>
                <a:lnTo>
                  <a:pt x="634" y="685"/>
                </a:lnTo>
                <a:lnTo>
                  <a:pt x="638" y="688"/>
                </a:lnTo>
                <a:lnTo>
                  <a:pt x="642" y="693"/>
                </a:lnTo>
                <a:lnTo>
                  <a:pt x="651" y="705"/>
                </a:lnTo>
                <a:lnTo>
                  <a:pt x="660" y="719"/>
                </a:lnTo>
                <a:lnTo>
                  <a:pt x="665" y="729"/>
                </a:lnTo>
                <a:lnTo>
                  <a:pt x="665" y="729"/>
                </a:lnTo>
                <a:lnTo>
                  <a:pt x="682" y="790"/>
                </a:lnTo>
                <a:lnTo>
                  <a:pt x="689" y="791"/>
                </a:lnTo>
                <a:lnTo>
                  <a:pt x="689" y="791"/>
                </a:lnTo>
                <a:lnTo>
                  <a:pt x="696" y="843"/>
                </a:lnTo>
                <a:lnTo>
                  <a:pt x="702" y="883"/>
                </a:lnTo>
                <a:lnTo>
                  <a:pt x="706" y="898"/>
                </a:lnTo>
                <a:lnTo>
                  <a:pt x="710" y="908"/>
                </a:lnTo>
                <a:lnTo>
                  <a:pt x="710" y="908"/>
                </a:lnTo>
                <a:lnTo>
                  <a:pt x="716" y="920"/>
                </a:lnTo>
                <a:lnTo>
                  <a:pt x="722" y="934"/>
                </a:lnTo>
                <a:lnTo>
                  <a:pt x="725" y="950"/>
                </a:lnTo>
                <a:lnTo>
                  <a:pt x="729" y="968"/>
                </a:lnTo>
                <a:lnTo>
                  <a:pt x="729" y="968"/>
                </a:lnTo>
                <a:lnTo>
                  <a:pt x="744" y="1036"/>
                </a:lnTo>
                <a:lnTo>
                  <a:pt x="752" y="1076"/>
                </a:lnTo>
                <a:lnTo>
                  <a:pt x="756" y="1104"/>
                </a:lnTo>
                <a:lnTo>
                  <a:pt x="756" y="1104"/>
                </a:lnTo>
                <a:lnTo>
                  <a:pt x="757" y="1113"/>
                </a:lnTo>
                <a:lnTo>
                  <a:pt x="757" y="1120"/>
                </a:lnTo>
                <a:lnTo>
                  <a:pt x="755" y="1131"/>
                </a:lnTo>
                <a:lnTo>
                  <a:pt x="752" y="1137"/>
                </a:lnTo>
                <a:lnTo>
                  <a:pt x="751" y="1138"/>
                </a:lnTo>
                <a:lnTo>
                  <a:pt x="751" y="1138"/>
                </a:lnTo>
                <a:lnTo>
                  <a:pt x="750" y="1141"/>
                </a:lnTo>
                <a:lnTo>
                  <a:pt x="747" y="1151"/>
                </a:lnTo>
                <a:lnTo>
                  <a:pt x="747" y="1151"/>
                </a:lnTo>
                <a:lnTo>
                  <a:pt x="742" y="1171"/>
                </a:lnTo>
                <a:lnTo>
                  <a:pt x="741" y="1183"/>
                </a:lnTo>
                <a:lnTo>
                  <a:pt x="741" y="1192"/>
                </a:lnTo>
                <a:lnTo>
                  <a:pt x="741" y="1192"/>
                </a:lnTo>
                <a:lnTo>
                  <a:pt x="744" y="1198"/>
                </a:lnTo>
                <a:lnTo>
                  <a:pt x="746" y="1203"/>
                </a:lnTo>
                <a:lnTo>
                  <a:pt x="748" y="1206"/>
                </a:lnTo>
                <a:lnTo>
                  <a:pt x="748" y="1206"/>
                </a:lnTo>
                <a:lnTo>
                  <a:pt x="764" y="1211"/>
                </a:lnTo>
                <a:lnTo>
                  <a:pt x="778" y="1215"/>
                </a:lnTo>
                <a:lnTo>
                  <a:pt x="784" y="1216"/>
                </a:lnTo>
                <a:lnTo>
                  <a:pt x="789" y="1216"/>
                </a:lnTo>
                <a:lnTo>
                  <a:pt x="789" y="1216"/>
                </a:lnTo>
                <a:lnTo>
                  <a:pt x="814" y="1215"/>
                </a:lnTo>
                <a:lnTo>
                  <a:pt x="826" y="1215"/>
                </a:lnTo>
                <a:lnTo>
                  <a:pt x="835" y="1214"/>
                </a:lnTo>
                <a:lnTo>
                  <a:pt x="835" y="1214"/>
                </a:lnTo>
                <a:lnTo>
                  <a:pt x="837" y="1213"/>
                </a:lnTo>
                <a:lnTo>
                  <a:pt x="838" y="1210"/>
                </a:lnTo>
                <a:lnTo>
                  <a:pt x="841" y="1204"/>
                </a:lnTo>
                <a:lnTo>
                  <a:pt x="841" y="1198"/>
                </a:lnTo>
                <a:lnTo>
                  <a:pt x="840" y="1196"/>
                </a:lnTo>
                <a:lnTo>
                  <a:pt x="838" y="1193"/>
                </a:lnTo>
                <a:lnTo>
                  <a:pt x="838" y="1193"/>
                </a:lnTo>
                <a:lnTo>
                  <a:pt x="835" y="1192"/>
                </a:lnTo>
                <a:lnTo>
                  <a:pt x="831" y="1191"/>
                </a:lnTo>
                <a:lnTo>
                  <a:pt x="826" y="1187"/>
                </a:lnTo>
                <a:lnTo>
                  <a:pt x="823" y="1177"/>
                </a:lnTo>
                <a:lnTo>
                  <a:pt x="823" y="1177"/>
                </a:lnTo>
                <a:lnTo>
                  <a:pt x="816" y="1165"/>
                </a:lnTo>
                <a:lnTo>
                  <a:pt x="810" y="1155"/>
                </a:lnTo>
                <a:lnTo>
                  <a:pt x="804" y="1143"/>
                </a:lnTo>
                <a:lnTo>
                  <a:pt x="804" y="1143"/>
                </a:lnTo>
                <a:lnTo>
                  <a:pt x="802" y="1138"/>
                </a:lnTo>
                <a:lnTo>
                  <a:pt x="799" y="1134"/>
                </a:lnTo>
                <a:lnTo>
                  <a:pt x="799" y="1134"/>
                </a:lnTo>
                <a:lnTo>
                  <a:pt x="796" y="1130"/>
                </a:lnTo>
                <a:lnTo>
                  <a:pt x="793" y="1130"/>
                </a:lnTo>
                <a:lnTo>
                  <a:pt x="793" y="1130"/>
                </a:lnTo>
                <a:lnTo>
                  <a:pt x="798" y="1010"/>
                </a:lnTo>
                <a:lnTo>
                  <a:pt x="798" y="1010"/>
                </a:lnTo>
                <a:lnTo>
                  <a:pt x="798" y="996"/>
                </a:lnTo>
                <a:lnTo>
                  <a:pt x="799" y="976"/>
                </a:lnTo>
                <a:lnTo>
                  <a:pt x="798" y="965"/>
                </a:lnTo>
                <a:lnTo>
                  <a:pt x="797" y="953"/>
                </a:lnTo>
                <a:lnTo>
                  <a:pt x="795" y="939"/>
                </a:lnTo>
                <a:lnTo>
                  <a:pt x="791" y="926"/>
                </a:lnTo>
                <a:lnTo>
                  <a:pt x="791" y="926"/>
                </a:lnTo>
                <a:lnTo>
                  <a:pt x="785" y="898"/>
                </a:lnTo>
                <a:lnTo>
                  <a:pt x="780" y="875"/>
                </a:lnTo>
                <a:lnTo>
                  <a:pt x="778" y="853"/>
                </a:lnTo>
                <a:lnTo>
                  <a:pt x="778" y="853"/>
                </a:lnTo>
                <a:lnTo>
                  <a:pt x="780" y="852"/>
                </a:lnTo>
                <a:lnTo>
                  <a:pt x="781" y="851"/>
                </a:lnTo>
                <a:lnTo>
                  <a:pt x="781" y="848"/>
                </a:lnTo>
                <a:lnTo>
                  <a:pt x="781" y="848"/>
                </a:lnTo>
                <a:lnTo>
                  <a:pt x="779" y="834"/>
                </a:lnTo>
                <a:lnTo>
                  <a:pt x="776" y="823"/>
                </a:lnTo>
                <a:lnTo>
                  <a:pt x="776" y="823"/>
                </a:lnTo>
                <a:lnTo>
                  <a:pt x="779" y="825"/>
                </a:lnTo>
                <a:lnTo>
                  <a:pt x="780" y="825"/>
                </a:lnTo>
                <a:lnTo>
                  <a:pt x="782" y="825"/>
                </a:lnTo>
                <a:lnTo>
                  <a:pt x="782" y="825"/>
                </a:lnTo>
                <a:lnTo>
                  <a:pt x="782" y="824"/>
                </a:lnTo>
                <a:lnTo>
                  <a:pt x="782" y="820"/>
                </a:lnTo>
                <a:lnTo>
                  <a:pt x="780" y="812"/>
                </a:lnTo>
                <a:lnTo>
                  <a:pt x="775" y="799"/>
                </a:lnTo>
                <a:lnTo>
                  <a:pt x="775" y="799"/>
                </a:lnTo>
                <a:lnTo>
                  <a:pt x="778" y="799"/>
                </a:lnTo>
                <a:lnTo>
                  <a:pt x="779" y="799"/>
                </a:lnTo>
                <a:lnTo>
                  <a:pt x="780" y="798"/>
                </a:lnTo>
                <a:lnTo>
                  <a:pt x="780" y="798"/>
                </a:lnTo>
                <a:lnTo>
                  <a:pt x="780" y="795"/>
                </a:lnTo>
                <a:lnTo>
                  <a:pt x="779" y="789"/>
                </a:lnTo>
                <a:lnTo>
                  <a:pt x="776" y="779"/>
                </a:lnTo>
                <a:lnTo>
                  <a:pt x="776" y="779"/>
                </a:lnTo>
                <a:lnTo>
                  <a:pt x="774" y="762"/>
                </a:lnTo>
                <a:lnTo>
                  <a:pt x="774" y="762"/>
                </a:lnTo>
                <a:lnTo>
                  <a:pt x="774" y="746"/>
                </a:lnTo>
                <a:lnTo>
                  <a:pt x="775" y="705"/>
                </a:lnTo>
                <a:lnTo>
                  <a:pt x="775" y="705"/>
                </a:lnTo>
                <a:lnTo>
                  <a:pt x="775" y="693"/>
                </a:lnTo>
                <a:lnTo>
                  <a:pt x="774" y="680"/>
                </a:lnTo>
                <a:lnTo>
                  <a:pt x="772" y="670"/>
                </a:lnTo>
                <a:lnTo>
                  <a:pt x="769" y="659"/>
                </a:lnTo>
                <a:lnTo>
                  <a:pt x="764" y="642"/>
                </a:lnTo>
                <a:lnTo>
                  <a:pt x="762" y="633"/>
                </a:lnTo>
                <a:lnTo>
                  <a:pt x="762" y="633"/>
                </a:lnTo>
                <a:lnTo>
                  <a:pt x="762" y="616"/>
                </a:lnTo>
                <a:lnTo>
                  <a:pt x="762" y="616"/>
                </a:lnTo>
                <a:lnTo>
                  <a:pt x="767" y="544"/>
                </a:lnTo>
                <a:lnTo>
                  <a:pt x="778" y="538"/>
                </a:lnTo>
                <a:lnTo>
                  <a:pt x="778" y="538"/>
                </a:lnTo>
                <a:lnTo>
                  <a:pt x="772" y="507"/>
                </a:lnTo>
                <a:lnTo>
                  <a:pt x="769" y="481"/>
                </a:lnTo>
                <a:lnTo>
                  <a:pt x="768" y="470"/>
                </a:lnTo>
                <a:lnTo>
                  <a:pt x="768" y="463"/>
                </a:lnTo>
                <a:lnTo>
                  <a:pt x="768" y="463"/>
                </a:lnTo>
                <a:lnTo>
                  <a:pt x="770" y="448"/>
                </a:lnTo>
                <a:lnTo>
                  <a:pt x="774" y="430"/>
                </a:lnTo>
                <a:lnTo>
                  <a:pt x="775" y="412"/>
                </a:lnTo>
                <a:lnTo>
                  <a:pt x="775" y="405"/>
                </a:lnTo>
                <a:lnTo>
                  <a:pt x="774" y="399"/>
                </a:lnTo>
                <a:lnTo>
                  <a:pt x="774" y="399"/>
                </a:lnTo>
                <a:lnTo>
                  <a:pt x="770" y="388"/>
                </a:lnTo>
                <a:lnTo>
                  <a:pt x="764" y="377"/>
                </a:lnTo>
                <a:lnTo>
                  <a:pt x="761" y="372"/>
                </a:lnTo>
                <a:lnTo>
                  <a:pt x="755" y="367"/>
                </a:lnTo>
                <a:lnTo>
                  <a:pt x="748" y="362"/>
                </a:lnTo>
                <a:lnTo>
                  <a:pt x="741" y="357"/>
                </a:lnTo>
                <a:lnTo>
                  <a:pt x="741" y="357"/>
                </a:lnTo>
                <a:lnTo>
                  <a:pt x="729" y="350"/>
                </a:lnTo>
                <a:lnTo>
                  <a:pt x="721" y="344"/>
                </a:lnTo>
                <a:lnTo>
                  <a:pt x="713" y="339"/>
                </a:lnTo>
                <a:lnTo>
                  <a:pt x="700" y="337"/>
                </a:lnTo>
                <a:lnTo>
                  <a:pt x="700" y="337"/>
                </a:lnTo>
                <a:lnTo>
                  <a:pt x="670" y="333"/>
                </a:lnTo>
                <a:lnTo>
                  <a:pt x="657" y="332"/>
                </a:lnTo>
                <a:lnTo>
                  <a:pt x="649" y="333"/>
                </a:lnTo>
                <a:lnTo>
                  <a:pt x="649" y="333"/>
                </a:lnTo>
                <a:lnTo>
                  <a:pt x="639" y="334"/>
                </a:lnTo>
                <a:lnTo>
                  <a:pt x="628" y="337"/>
                </a:lnTo>
                <a:lnTo>
                  <a:pt x="608" y="339"/>
                </a:lnTo>
                <a:lnTo>
                  <a:pt x="608" y="339"/>
                </a:lnTo>
                <a:lnTo>
                  <a:pt x="593" y="342"/>
                </a:lnTo>
                <a:lnTo>
                  <a:pt x="586" y="343"/>
                </a:lnTo>
                <a:lnTo>
                  <a:pt x="581" y="344"/>
                </a:lnTo>
                <a:lnTo>
                  <a:pt x="581" y="344"/>
                </a:lnTo>
                <a:lnTo>
                  <a:pt x="569" y="348"/>
                </a:lnTo>
                <a:lnTo>
                  <a:pt x="559" y="351"/>
                </a:lnTo>
                <a:lnTo>
                  <a:pt x="555" y="351"/>
                </a:lnTo>
                <a:lnTo>
                  <a:pt x="555" y="351"/>
                </a:lnTo>
                <a:lnTo>
                  <a:pt x="548" y="350"/>
                </a:lnTo>
                <a:lnTo>
                  <a:pt x="548" y="350"/>
                </a:lnTo>
                <a:lnTo>
                  <a:pt x="536" y="349"/>
                </a:lnTo>
                <a:lnTo>
                  <a:pt x="521" y="349"/>
                </a:lnTo>
                <a:lnTo>
                  <a:pt x="521" y="349"/>
                </a:lnTo>
                <a:lnTo>
                  <a:pt x="509" y="350"/>
                </a:lnTo>
                <a:lnTo>
                  <a:pt x="503" y="351"/>
                </a:lnTo>
                <a:lnTo>
                  <a:pt x="498" y="354"/>
                </a:lnTo>
                <a:lnTo>
                  <a:pt x="498" y="354"/>
                </a:lnTo>
                <a:lnTo>
                  <a:pt x="491" y="357"/>
                </a:lnTo>
                <a:lnTo>
                  <a:pt x="482" y="360"/>
                </a:lnTo>
                <a:lnTo>
                  <a:pt x="467" y="363"/>
                </a:lnTo>
                <a:lnTo>
                  <a:pt x="467" y="363"/>
                </a:lnTo>
                <a:lnTo>
                  <a:pt x="440" y="369"/>
                </a:lnTo>
                <a:lnTo>
                  <a:pt x="416" y="373"/>
                </a:lnTo>
                <a:lnTo>
                  <a:pt x="401" y="374"/>
                </a:lnTo>
                <a:lnTo>
                  <a:pt x="385" y="376"/>
                </a:lnTo>
                <a:lnTo>
                  <a:pt x="385" y="376"/>
                </a:lnTo>
                <a:lnTo>
                  <a:pt x="331" y="376"/>
                </a:lnTo>
                <a:lnTo>
                  <a:pt x="315" y="376"/>
                </a:lnTo>
                <a:lnTo>
                  <a:pt x="310" y="374"/>
                </a:lnTo>
                <a:lnTo>
                  <a:pt x="308" y="373"/>
                </a:lnTo>
                <a:lnTo>
                  <a:pt x="308" y="373"/>
                </a:lnTo>
                <a:lnTo>
                  <a:pt x="303" y="357"/>
                </a:lnTo>
                <a:lnTo>
                  <a:pt x="303" y="357"/>
                </a:lnTo>
                <a:lnTo>
                  <a:pt x="300" y="345"/>
                </a:lnTo>
                <a:lnTo>
                  <a:pt x="298" y="334"/>
                </a:lnTo>
                <a:lnTo>
                  <a:pt x="298" y="334"/>
                </a:lnTo>
                <a:lnTo>
                  <a:pt x="298" y="335"/>
                </a:lnTo>
                <a:lnTo>
                  <a:pt x="298" y="335"/>
                </a:lnTo>
                <a:lnTo>
                  <a:pt x="308" y="335"/>
                </a:lnTo>
                <a:lnTo>
                  <a:pt x="308" y="335"/>
                </a:lnTo>
                <a:lnTo>
                  <a:pt x="312" y="335"/>
                </a:lnTo>
                <a:lnTo>
                  <a:pt x="317" y="334"/>
                </a:lnTo>
                <a:lnTo>
                  <a:pt x="322" y="332"/>
                </a:lnTo>
                <a:lnTo>
                  <a:pt x="326" y="328"/>
                </a:lnTo>
                <a:lnTo>
                  <a:pt x="327" y="327"/>
                </a:lnTo>
                <a:lnTo>
                  <a:pt x="327" y="327"/>
                </a:lnTo>
                <a:lnTo>
                  <a:pt x="356" y="346"/>
                </a:lnTo>
                <a:lnTo>
                  <a:pt x="377" y="361"/>
                </a:lnTo>
                <a:lnTo>
                  <a:pt x="385" y="366"/>
                </a:lnTo>
                <a:lnTo>
                  <a:pt x="390" y="368"/>
                </a:lnTo>
                <a:lnTo>
                  <a:pt x="390" y="368"/>
                </a:lnTo>
                <a:lnTo>
                  <a:pt x="396" y="368"/>
                </a:lnTo>
                <a:lnTo>
                  <a:pt x="400" y="368"/>
                </a:lnTo>
                <a:lnTo>
                  <a:pt x="410" y="363"/>
                </a:lnTo>
                <a:lnTo>
                  <a:pt x="410" y="363"/>
                </a:lnTo>
                <a:lnTo>
                  <a:pt x="427" y="352"/>
                </a:lnTo>
                <a:lnTo>
                  <a:pt x="453" y="333"/>
                </a:lnTo>
                <a:lnTo>
                  <a:pt x="497" y="301"/>
                </a:lnTo>
                <a:lnTo>
                  <a:pt x="497" y="301"/>
                </a:lnTo>
                <a:lnTo>
                  <a:pt x="504" y="295"/>
                </a:lnTo>
                <a:lnTo>
                  <a:pt x="507" y="294"/>
                </a:lnTo>
                <a:lnTo>
                  <a:pt x="509" y="294"/>
                </a:lnTo>
                <a:lnTo>
                  <a:pt x="509" y="294"/>
                </a:lnTo>
                <a:lnTo>
                  <a:pt x="525" y="294"/>
                </a:lnTo>
                <a:lnTo>
                  <a:pt x="534" y="294"/>
                </a:lnTo>
                <a:lnTo>
                  <a:pt x="540" y="293"/>
                </a:lnTo>
                <a:lnTo>
                  <a:pt x="540" y="293"/>
                </a:lnTo>
                <a:lnTo>
                  <a:pt x="541" y="290"/>
                </a:lnTo>
                <a:lnTo>
                  <a:pt x="542" y="287"/>
                </a:lnTo>
                <a:lnTo>
                  <a:pt x="543" y="283"/>
                </a:lnTo>
                <a:lnTo>
                  <a:pt x="544" y="282"/>
                </a:lnTo>
                <a:lnTo>
                  <a:pt x="544" y="282"/>
                </a:lnTo>
                <a:lnTo>
                  <a:pt x="551" y="282"/>
                </a:lnTo>
                <a:lnTo>
                  <a:pt x="553" y="282"/>
                </a:lnTo>
                <a:lnTo>
                  <a:pt x="555" y="283"/>
                </a:lnTo>
                <a:lnTo>
                  <a:pt x="555" y="283"/>
                </a:lnTo>
                <a:lnTo>
                  <a:pt x="559" y="287"/>
                </a:lnTo>
                <a:lnTo>
                  <a:pt x="564" y="290"/>
                </a:lnTo>
                <a:lnTo>
                  <a:pt x="569" y="294"/>
                </a:lnTo>
                <a:lnTo>
                  <a:pt x="572" y="295"/>
                </a:lnTo>
                <a:lnTo>
                  <a:pt x="572" y="295"/>
                </a:lnTo>
                <a:lnTo>
                  <a:pt x="572" y="294"/>
                </a:lnTo>
                <a:lnTo>
                  <a:pt x="572" y="293"/>
                </a:lnTo>
                <a:lnTo>
                  <a:pt x="570" y="287"/>
                </a:lnTo>
                <a:lnTo>
                  <a:pt x="568" y="281"/>
                </a:lnTo>
                <a:lnTo>
                  <a:pt x="568" y="281"/>
                </a:lnTo>
                <a:lnTo>
                  <a:pt x="574" y="287"/>
                </a:lnTo>
                <a:lnTo>
                  <a:pt x="580" y="292"/>
                </a:lnTo>
                <a:lnTo>
                  <a:pt x="582" y="293"/>
                </a:lnTo>
                <a:lnTo>
                  <a:pt x="585" y="294"/>
                </a:lnTo>
                <a:lnTo>
                  <a:pt x="585" y="294"/>
                </a:lnTo>
                <a:lnTo>
                  <a:pt x="587" y="294"/>
                </a:lnTo>
                <a:lnTo>
                  <a:pt x="589" y="293"/>
                </a:lnTo>
                <a:lnTo>
                  <a:pt x="589" y="292"/>
                </a:lnTo>
                <a:lnTo>
                  <a:pt x="589" y="292"/>
                </a:lnTo>
                <a:lnTo>
                  <a:pt x="592" y="292"/>
                </a:lnTo>
                <a:lnTo>
                  <a:pt x="594" y="292"/>
                </a:lnTo>
                <a:lnTo>
                  <a:pt x="594" y="288"/>
                </a:lnTo>
                <a:lnTo>
                  <a:pt x="594" y="288"/>
                </a:lnTo>
                <a:lnTo>
                  <a:pt x="592" y="281"/>
                </a:lnTo>
                <a:lnTo>
                  <a:pt x="586" y="271"/>
                </a:lnTo>
                <a:lnTo>
                  <a:pt x="577" y="258"/>
                </a:lnTo>
                <a:lnTo>
                  <a:pt x="577" y="258"/>
                </a:lnTo>
                <a:lnTo>
                  <a:pt x="549" y="253"/>
                </a:lnTo>
                <a:lnTo>
                  <a:pt x="549" y="253"/>
                </a:lnTo>
                <a:lnTo>
                  <a:pt x="536" y="252"/>
                </a:lnTo>
                <a:lnTo>
                  <a:pt x="530" y="252"/>
                </a:lnTo>
                <a:lnTo>
                  <a:pt x="525" y="253"/>
                </a:lnTo>
                <a:lnTo>
                  <a:pt x="525" y="253"/>
                </a:lnTo>
                <a:lnTo>
                  <a:pt x="507" y="258"/>
                </a:lnTo>
                <a:lnTo>
                  <a:pt x="497" y="261"/>
                </a:lnTo>
                <a:lnTo>
                  <a:pt x="489" y="264"/>
                </a:lnTo>
                <a:lnTo>
                  <a:pt x="489" y="264"/>
                </a:lnTo>
                <a:lnTo>
                  <a:pt x="441" y="286"/>
                </a:lnTo>
                <a:lnTo>
                  <a:pt x="393" y="306"/>
                </a:lnTo>
                <a:lnTo>
                  <a:pt x="393" y="306"/>
                </a:lnTo>
                <a:lnTo>
                  <a:pt x="389" y="309"/>
                </a:lnTo>
                <a:lnTo>
                  <a:pt x="384" y="305"/>
                </a:lnTo>
                <a:lnTo>
                  <a:pt x="384" y="305"/>
                </a:lnTo>
                <a:lnTo>
                  <a:pt x="372" y="297"/>
                </a:lnTo>
                <a:lnTo>
                  <a:pt x="366" y="292"/>
                </a:lnTo>
                <a:lnTo>
                  <a:pt x="366" y="292"/>
                </a:lnTo>
                <a:lnTo>
                  <a:pt x="366" y="290"/>
                </a:lnTo>
                <a:lnTo>
                  <a:pt x="366" y="289"/>
                </a:lnTo>
                <a:lnTo>
                  <a:pt x="362" y="286"/>
                </a:lnTo>
                <a:lnTo>
                  <a:pt x="362" y="286"/>
                </a:lnTo>
                <a:lnTo>
                  <a:pt x="325" y="250"/>
                </a:lnTo>
                <a:lnTo>
                  <a:pt x="325" y="250"/>
                </a:lnTo>
                <a:lnTo>
                  <a:pt x="304" y="224"/>
                </a:lnTo>
                <a:lnTo>
                  <a:pt x="304" y="224"/>
                </a:lnTo>
                <a:lnTo>
                  <a:pt x="294" y="216"/>
                </a:lnTo>
                <a:lnTo>
                  <a:pt x="294" y="216"/>
                </a:lnTo>
                <a:lnTo>
                  <a:pt x="293" y="205"/>
                </a:lnTo>
                <a:lnTo>
                  <a:pt x="293" y="205"/>
                </a:lnTo>
                <a:lnTo>
                  <a:pt x="305" y="205"/>
                </a:lnTo>
                <a:lnTo>
                  <a:pt x="322" y="205"/>
                </a:lnTo>
                <a:lnTo>
                  <a:pt x="322" y="205"/>
                </a:lnTo>
                <a:lnTo>
                  <a:pt x="328" y="204"/>
                </a:lnTo>
                <a:lnTo>
                  <a:pt x="329" y="203"/>
                </a:lnTo>
                <a:lnTo>
                  <a:pt x="332" y="199"/>
                </a:lnTo>
                <a:lnTo>
                  <a:pt x="332" y="199"/>
                </a:lnTo>
                <a:lnTo>
                  <a:pt x="334" y="191"/>
                </a:lnTo>
                <a:lnTo>
                  <a:pt x="338" y="179"/>
                </a:lnTo>
                <a:lnTo>
                  <a:pt x="342" y="162"/>
                </a:lnTo>
                <a:lnTo>
                  <a:pt x="342" y="162"/>
                </a:lnTo>
                <a:lnTo>
                  <a:pt x="344" y="158"/>
                </a:lnTo>
                <a:lnTo>
                  <a:pt x="345" y="157"/>
                </a:lnTo>
                <a:lnTo>
                  <a:pt x="348" y="157"/>
                </a:lnTo>
                <a:lnTo>
                  <a:pt x="348" y="157"/>
                </a:lnTo>
                <a:lnTo>
                  <a:pt x="350" y="157"/>
                </a:lnTo>
                <a:lnTo>
                  <a:pt x="351" y="156"/>
                </a:lnTo>
                <a:lnTo>
                  <a:pt x="353" y="154"/>
                </a:lnTo>
                <a:lnTo>
                  <a:pt x="354" y="151"/>
                </a:lnTo>
                <a:lnTo>
                  <a:pt x="354" y="151"/>
                </a:lnTo>
                <a:lnTo>
                  <a:pt x="353" y="141"/>
                </a:lnTo>
                <a:lnTo>
                  <a:pt x="351" y="135"/>
                </a:lnTo>
                <a:lnTo>
                  <a:pt x="351" y="135"/>
                </a:lnTo>
                <a:lnTo>
                  <a:pt x="367" y="130"/>
                </a:lnTo>
                <a:lnTo>
                  <a:pt x="380" y="126"/>
                </a:lnTo>
                <a:lnTo>
                  <a:pt x="389" y="124"/>
                </a:lnTo>
                <a:lnTo>
                  <a:pt x="389" y="124"/>
                </a:lnTo>
                <a:lnTo>
                  <a:pt x="394" y="120"/>
                </a:lnTo>
                <a:lnTo>
                  <a:pt x="395" y="118"/>
                </a:lnTo>
                <a:lnTo>
                  <a:pt x="395" y="117"/>
                </a:lnTo>
                <a:lnTo>
                  <a:pt x="393" y="114"/>
                </a:lnTo>
                <a:lnTo>
                  <a:pt x="393" y="114"/>
                </a:lnTo>
                <a:lnTo>
                  <a:pt x="372" y="106"/>
                </a:lnTo>
                <a:lnTo>
                  <a:pt x="354" y="99"/>
                </a:lnTo>
                <a:lnTo>
                  <a:pt x="354" y="99"/>
                </a:lnTo>
                <a:lnTo>
                  <a:pt x="354" y="62"/>
                </a:lnTo>
                <a:lnTo>
                  <a:pt x="354" y="62"/>
                </a:lnTo>
                <a:lnTo>
                  <a:pt x="351" y="57"/>
                </a:lnTo>
                <a:lnTo>
                  <a:pt x="348" y="49"/>
                </a:lnTo>
                <a:lnTo>
                  <a:pt x="342" y="39"/>
                </a:lnTo>
                <a:lnTo>
                  <a:pt x="332" y="29"/>
                </a:lnTo>
                <a:lnTo>
                  <a:pt x="332" y="29"/>
                </a:lnTo>
                <a:lnTo>
                  <a:pt x="320" y="20"/>
                </a:lnTo>
                <a:lnTo>
                  <a:pt x="312" y="15"/>
                </a:lnTo>
                <a:lnTo>
                  <a:pt x="305" y="10"/>
                </a:lnTo>
                <a:lnTo>
                  <a:pt x="295" y="6"/>
                </a:lnTo>
                <a:lnTo>
                  <a:pt x="286" y="4"/>
                </a:lnTo>
                <a:lnTo>
                  <a:pt x="276" y="1"/>
                </a:lnTo>
                <a:lnTo>
                  <a:pt x="264" y="0"/>
                </a:lnTo>
                <a:lnTo>
                  <a:pt x="264" y="0"/>
                </a:lnTo>
                <a:lnTo>
                  <a:pt x="252" y="0"/>
                </a:lnTo>
                <a:lnTo>
                  <a:pt x="241" y="4"/>
                </a:lnTo>
                <a:lnTo>
                  <a:pt x="231" y="7"/>
                </a:lnTo>
                <a:lnTo>
                  <a:pt x="223" y="12"/>
                </a:lnTo>
                <a:lnTo>
                  <a:pt x="214" y="18"/>
                </a:lnTo>
                <a:lnTo>
                  <a:pt x="208" y="24"/>
                </a:lnTo>
                <a:lnTo>
                  <a:pt x="203" y="29"/>
                </a:lnTo>
                <a:lnTo>
                  <a:pt x="201" y="34"/>
                </a:lnTo>
                <a:lnTo>
                  <a:pt x="201" y="34"/>
                </a:lnTo>
                <a:lnTo>
                  <a:pt x="180" y="73"/>
                </a:lnTo>
                <a:lnTo>
                  <a:pt x="181" y="74"/>
                </a:lnTo>
                <a:lnTo>
                  <a:pt x="181" y="7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8014DC7A-9D48-45F0-A7E9-8092F3BBE3A0}"/>
              </a:ext>
            </a:extLst>
          </p:cNvPr>
          <p:cNvSpPr>
            <a:spLocks/>
          </p:cNvSpPr>
          <p:nvPr/>
        </p:nvSpPr>
        <p:spPr bwMode="auto">
          <a:xfrm>
            <a:off x="945620" y="2773713"/>
            <a:ext cx="654297" cy="1604493"/>
          </a:xfrm>
          <a:custGeom>
            <a:avLst/>
            <a:gdLst>
              <a:gd name="T0" fmla="*/ 218 w 513"/>
              <a:gd name="T1" fmla="*/ 157 h 1258"/>
              <a:gd name="T2" fmla="*/ 213 w 513"/>
              <a:gd name="T3" fmla="*/ 117 h 1258"/>
              <a:gd name="T4" fmla="*/ 256 w 513"/>
              <a:gd name="T5" fmla="*/ 23 h 1258"/>
              <a:gd name="T6" fmla="*/ 326 w 513"/>
              <a:gd name="T7" fmla="*/ 5 h 1258"/>
              <a:gd name="T8" fmla="*/ 398 w 513"/>
              <a:gd name="T9" fmla="*/ 4 h 1258"/>
              <a:gd name="T10" fmla="*/ 409 w 513"/>
              <a:gd name="T11" fmla="*/ 71 h 1258"/>
              <a:gd name="T12" fmla="*/ 420 w 513"/>
              <a:gd name="T13" fmla="*/ 153 h 1258"/>
              <a:gd name="T14" fmla="*/ 397 w 513"/>
              <a:gd name="T15" fmla="*/ 212 h 1258"/>
              <a:gd name="T16" fmla="*/ 348 w 513"/>
              <a:gd name="T17" fmla="*/ 220 h 1258"/>
              <a:gd name="T18" fmla="*/ 368 w 513"/>
              <a:gd name="T19" fmla="*/ 310 h 1258"/>
              <a:gd name="T20" fmla="*/ 356 w 513"/>
              <a:gd name="T21" fmla="*/ 376 h 1258"/>
              <a:gd name="T22" fmla="*/ 422 w 513"/>
              <a:gd name="T23" fmla="*/ 281 h 1258"/>
              <a:gd name="T24" fmla="*/ 456 w 513"/>
              <a:gd name="T25" fmla="*/ 248 h 1258"/>
              <a:gd name="T26" fmla="*/ 443 w 513"/>
              <a:gd name="T27" fmla="*/ 280 h 1258"/>
              <a:gd name="T28" fmla="*/ 460 w 513"/>
              <a:gd name="T29" fmla="*/ 264 h 1258"/>
              <a:gd name="T30" fmla="*/ 476 w 513"/>
              <a:gd name="T31" fmla="*/ 265 h 1258"/>
              <a:gd name="T32" fmla="*/ 473 w 513"/>
              <a:gd name="T33" fmla="*/ 271 h 1258"/>
              <a:gd name="T34" fmla="*/ 481 w 513"/>
              <a:gd name="T35" fmla="*/ 292 h 1258"/>
              <a:gd name="T36" fmla="*/ 494 w 513"/>
              <a:gd name="T37" fmla="*/ 296 h 1258"/>
              <a:gd name="T38" fmla="*/ 496 w 513"/>
              <a:gd name="T39" fmla="*/ 316 h 1258"/>
              <a:gd name="T40" fmla="*/ 496 w 513"/>
              <a:gd name="T41" fmla="*/ 325 h 1258"/>
              <a:gd name="T42" fmla="*/ 512 w 513"/>
              <a:gd name="T43" fmla="*/ 341 h 1258"/>
              <a:gd name="T44" fmla="*/ 489 w 513"/>
              <a:gd name="T45" fmla="*/ 348 h 1258"/>
              <a:gd name="T46" fmla="*/ 513 w 513"/>
              <a:gd name="T47" fmla="*/ 362 h 1258"/>
              <a:gd name="T48" fmla="*/ 498 w 513"/>
              <a:gd name="T49" fmla="*/ 366 h 1258"/>
              <a:gd name="T50" fmla="*/ 500 w 513"/>
              <a:gd name="T51" fmla="*/ 389 h 1258"/>
              <a:gd name="T52" fmla="*/ 475 w 513"/>
              <a:gd name="T53" fmla="*/ 396 h 1258"/>
              <a:gd name="T54" fmla="*/ 347 w 513"/>
              <a:gd name="T55" fmla="*/ 537 h 1258"/>
              <a:gd name="T56" fmla="*/ 324 w 513"/>
              <a:gd name="T57" fmla="*/ 550 h 1258"/>
              <a:gd name="T58" fmla="*/ 329 w 513"/>
              <a:gd name="T59" fmla="*/ 596 h 1258"/>
              <a:gd name="T60" fmla="*/ 371 w 513"/>
              <a:gd name="T61" fmla="*/ 823 h 1258"/>
              <a:gd name="T62" fmla="*/ 381 w 513"/>
              <a:gd name="T63" fmla="*/ 885 h 1258"/>
              <a:gd name="T64" fmla="*/ 351 w 513"/>
              <a:gd name="T65" fmla="*/ 1028 h 1258"/>
              <a:gd name="T66" fmla="*/ 354 w 513"/>
              <a:gd name="T67" fmla="*/ 1161 h 1258"/>
              <a:gd name="T68" fmla="*/ 410 w 513"/>
              <a:gd name="T69" fmla="*/ 1207 h 1258"/>
              <a:gd name="T70" fmla="*/ 471 w 513"/>
              <a:gd name="T71" fmla="*/ 1235 h 1258"/>
              <a:gd name="T72" fmla="*/ 396 w 513"/>
              <a:gd name="T73" fmla="*/ 1255 h 1258"/>
              <a:gd name="T74" fmla="*/ 255 w 513"/>
              <a:gd name="T75" fmla="*/ 1248 h 1258"/>
              <a:gd name="T76" fmla="*/ 252 w 513"/>
              <a:gd name="T77" fmla="*/ 1224 h 1258"/>
              <a:gd name="T78" fmla="*/ 279 w 513"/>
              <a:gd name="T79" fmla="*/ 1158 h 1258"/>
              <a:gd name="T80" fmla="*/ 280 w 513"/>
              <a:gd name="T81" fmla="*/ 961 h 1258"/>
              <a:gd name="T82" fmla="*/ 278 w 513"/>
              <a:gd name="T83" fmla="*/ 867 h 1258"/>
              <a:gd name="T84" fmla="*/ 244 w 513"/>
              <a:gd name="T85" fmla="*/ 907 h 1258"/>
              <a:gd name="T86" fmla="*/ 189 w 513"/>
              <a:gd name="T87" fmla="*/ 969 h 1258"/>
              <a:gd name="T88" fmla="*/ 103 w 513"/>
              <a:gd name="T89" fmla="*/ 1159 h 1258"/>
              <a:gd name="T90" fmla="*/ 132 w 513"/>
              <a:gd name="T91" fmla="*/ 1193 h 1258"/>
              <a:gd name="T92" fmla="*/ 200 w 513"/>
              <a:gd name="T93" fmla="*/ 1223 h 1258"/>
              <a:gd name="T94" fmla="*/ 216 w 513"/>
              <a:gd name="T95" fmla="*/ 1252 h 1258"/>
              <a:gd name="T96" fmla="*/ 26 w 513"/>
              <a:gd name="T97" fmla="*/ 1257 h 1258"/>
              <a:gd name="T98" fmla="*/ 1 w 513"/>
              <a:gd name="T99" fmla="*/ 1220 h 1258"/>
              <a:gd name="T100" fmla="*/ 25 w 513"/>
              <a:gd name="T101" fmla="*/ 1180 h 1258"/>
              <a:gd name="T102" fmla="*/ 42 w 513"/>
              <a:gd name="T103" fmla="*/ 1150 h 1258"/>
              <a:gd name="T104" fmla="*/ 84 w 513"/>
              <a:gd name="T105" fmla="*/ 997 h 1258"/>
              <a:gd name="T106" fmla="*/ 135 w 513"/>
              <a:gd name="T107" fmla="*/ 935 h 1258"/>
              <a:gd name="T108" fmla="*/ 139 w 513"/>
              <a:gd name="T109" fmla="*/ 861 h 1258"/>
              <a:gd name="T110" fmla="*/ 127 w 513"/>
              <a:gd name="T111" fmla="*/ 727 h 1258"/>
              <a:gd name="T112" fmla="*/ 125 w 513"/>
              <a:gd name="T113" fmla="*/ 584 h 1258"/>
              <a:gd name="T114" fmla="*/ 171 w 513"/>
              <a:gd name="T115" fmla="*/ 523 h 1258"/>
              <a:gd name="T116" fmla="*/ 147 w 513"/>
              <a:gd name="T117" fmla="*/ 492 h 1258"/>
              <a:gd name="T118" fmla="*/ 179 w 513"/>
              <a:gd name="T119" fmla="*/ 360 h 1258"/>
              <a:gd name="T120" fmla="*/ 249 w 513"/>
              <a:gd name="T121" fmla="*/ 224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3" h="1258">
                <a:moveTo>
                  <a:pt x="245" y="217"/>
                </a:moveTo>
                <a:lnTo>
                  <a:pt x="232" y="184"/>
                </a:lnTo>
                <a:lnTo>
                  <a:pt x="232" y="184"/>
                </a:lnTo>
                <a:lnTo>
                  <a:pt x="226" y="179"/>
                </a:lnTo>
                <a:lnTo>
                  <a:pt x="222" y="174"/>
                </a:lnTo>
                <a:lnTo>
                  <a:pt x="218" y="167"/>
                </a:lnTo>
                <a:lnTo>
                  <a:pt x="218" y="167"/>
                </a:lnTo>
                <a:lnTo>
                  <a:pt x="217" y="161"/>
                </a:lnTo>
                <a:lnTo>
                  <a:pt x="218" y="157"/>
                </a:lnTo>
                <a:lnTo>
                  <a:pt x="221" y="153"/>
                </a:lnTo>
                <a:lnTo>
                  <a:pt x="222" y="149"/>
                </a:lnTo>
                <a:lnTo>
                  <a:pt x="222" y="149"/>
                </a:lnTo>
                <a:lnTo>
                  <a:pt x="226" y="134"/>
                </a:lnTo>
                <a:lnTo>
                  <a:pt x="226" y="134"/>
                </a:lnTo>
                <a:lnTo>
                  <a:pt x="222" y="130"/>
                </a:lnTo>
                <a:lnTo>
                  <a:pt x="218" y="124"/>
                </a:lnTo>
                <a:lnTo>
                  <a:pt x="213" y="117"/>
                </a:lnTo>
                <a:lnTo>
                  <a:pt x="213" y="117"/>
                </a:lnTo>
                <a:lnTo>
                  <a:pt x="210" y="105"/>
                </a:lnTo>
                <a:lnTo>
                  <a:pt x="205" y="92"/>
                </a:lnTo>
                <a:lnTo>
                  <a:pt x="205" y="85"/>
                </a:lnTo>
                <a:lnTo>
                  <a:pt x="205" y="79"/>
                </a:lnTo>
                <a:lnTo>
                  <a:pt x="205" y="74"/>
                </a:lnTo>
                <a:lnTo>
                  <a:pt x="209" y="71"/>
                </a:lnTo>
                <a:lnTo>
                  <a:pt x="209" y="71"/>
                </a:lnTo>
                <a:lnTo>
                  <a:pt x="238" y="40"/>
                </a:lnTo>
                <a:lnTo>
                  <a:pt x="256" y="23"/>
                </a:lnTo>
                <a:lnTo>
                  <a:pt x="263" y="17"/>
                </a:lnTo>
                <a:lnTo>
                  <a:pt x="267" y="15"/>
                </a:lnTo>
                <a:lnTo>
                  <a:pt x="267" y="15"/>
                </a:lnTo>
                <a:lnTo>
                  <a:pt x="288" y="6"/>
                </a:lnTo>
                <a:lnTo>
                  <a:pt x="302" y="2"/>
                </a:lnTo>
                <a:lnTo>
                  <a:pt x="308" y="0"/>
                </a:lnTo>
                <a:lnTo>
                  <a:pt x="313" y="0"/>
                </a:lnTo>
                <a:lnTo>
                  <a:pt x="313" y="0"/>
                </a:lnTo>
                <a:lnTo>
                  <a:pt x="326" y="5"/>
                </a:lnTo>
                <a:lnTo>
                  <a:pt x="342" y="13"/>
                </a:lnTo>
                <a:lnTo>
                  <a:pt x="360" y="22"/>
                </a:lnTo>
                <a:lnTo>
                  <a:pt x="360" y="22"/>
                </a:lnTo>
                <a:lnTo>
                  <a:pt x="377" y="10"/>
                </a:lnTo>
                <a:lnTo>
                  <a:pt x="390" y="3"/>
                </a:lnTo>
                <a:lnTo>
                  <a:pt x="394" y="0"/>
                </a:lnTo>
                <a:lnTo>
                  <a:pt x="397" y="0"/>
                </a:lnTo>
                <a:lnTo>
                  <a:pt x="397" y="0"/>
                </a:lnTo>
                <a:lnTo>
                  <a:pt x="398" y="4"/>
                </a:lnTo>
                <a:lnTo>
                  <a:pt x="397" y="9"/>
                </a:lnTo>
                <a:lnTo>
                  <a:pt x="391" y="21"/>
                </a:lnTo>
                <a:lnTo>
                  <a:pt x="382" y="38"/>
                </a:lnTo>
                <a:lnTo>
                  <a:pt x="382" y="38"/>
                </a:lnTo>
                <a:lnTo>
                  <a:pt x="392" y="48"/>
                </a:lnTo>
                <a:lnTo>
                  <a:pt x="399" y="56"/>
                </a:lnTo>
                <a:lnTo>
                  <a:pt x="405" y="65"/>
                </a:lnTo>
                <a:lnTo>
                  <a:pt x="405" y="65"/>
                </a:lnTo>
                <a:lnTo>
                  <a:pt x="409" y="71"/>
                </a:lnTo>
                <a:lnTo>
                  <a:pt x="410" y="78"/>
                </a:lnTo>
                <a:lnTo>
                  <a:pt x="410" y="90"/>
                </a:lnTo>
                <a:lnTo>
                  <a:pt x="410" y="90"/>
                </a:lnTo>
                <a:lnTo>
                  <a:pt x="409" y="99"/>
                </a:lnTo>
                <a:lnTo>
                  <a:pt x="408" y="110"/>
                </a:lnTo>
                <a:lnTo>
                  <a:pt x="405" y="119"/>
                </a:lnTo>
                <a:lnTo>
                  <a:pt x="405" y="126"/>
                </a:lnTo>
                <a:lnTo>
                  <a:pt x="405" y="126"/>
                </a:lnTo>
                <a:lnTo>
                  <a:pt x="420" y="153"/>
                </a:lnTo>
                <a:lnTo>
                  <a:pt x="413" y="163"/>
                </a:lnTo>
                <a:lnTo>
                  <a:pt x="413" y="163"/>
                </a:lnTo>
                <a:lnTo>
                  <a:pt x="409" y="179"/>
                </a:lnTo>
                <a:lnTo>
                  <a:pt x="407" y="191"/>
                </a:lnTo>
                <a:lnTo>
                  <a:pt x="404" y="197"/>
                </a:lnTo>
                <a:lnTo>
                  <a:pt x="404" y="197"/>
                </a:lnTo>
                <a:lnTo>
                  <a:pt x="402" y="203"/>
                </a:lnTo>
                <a:lnTo>
                  <a:pt x="401" y="207"/>
                </a:lnTo>
                <a:lnTo>
                  <a:pt x="397" y="212"/>
                </a:lnTo>
                <a:lnTo>
                  <a:pt x="397" y="212"/>
                </a:lnTo>
                <a:lnTo>
                  <a:pt x="392" y="218"/>
                </a:lnTo>
                <a:lnTo>
                  <a:pt x="386" y="221"/>
                </a:lnTo>
                <a:lnTo>
                  <a:pt x="379" y="224"/>
                </a:lnTo>
                <a:lnTo>
                  <a:pt x="373" y="224"/>
                </a:lnTo>
                <a:lnTo>
                  <a:pt x="373" y="224"/>
                </a:lnTo>
                <a:lnTo>
                  <a:pt x="358" y="221"/>
                </a:lnTo>
                <a:lnTo>
                  <a:pt x="352" y="220"/>
                </a:lnTo>
                <a:lnTo>
                  <a:pt x="348" y="220"/>
                </a:lnTo>
                <a:lnTo>
                  <a:pt x="348" y="220"/>
                </a:lnTo>
                <a:lnTo>
                  <a:pt x="345" y="225"/>
                </a:lnTo>
                <a:lnTo>
                  <a:pt x="340" y="236"/>
                </a:lnTo>
                <a:lnTo>
                  <a:pt x="334" y="249"/>
                </a:lnTo>
                <a:lnTo>
                  <a:pt x="334" y="249"/>
                </a:lnTo>
                <a:lnTo>
                  <a:pt x="348" y="271"/>
                </a:lnTo>
                <a:lnTo>
                  <a:pt x="359" y="291"/>
                </a:lnTo>
                <a:lnTo>
                  <a:pt x="364" y="300"/>
                </a:lnTo>
                <a:lnTo>
                  <a:pt x="368" y="310"/>
                </a:lnTo>
                <a:lnTo>
                  <a:pt x="368" y="310"/>
                </a:lnTo>
                <a:lnTo>
                  <a:pt x="370" y="320"/>
                </a:lnTo>
                <a:lnTo>
                  <a:pt x="371" y="331"/>
                </a:lnTo>
                <a:lnTo>
                  <a:pt x="373" y="355"/>
                </a:lnTo>
                <a:lnTo>
                  <a:pt x="371" y="375"/>
                </a:lnTo>
                <a:lnTo>
                  <a:pt x="371" y="382"/>
                </a:lnTo>
                <a:lnTo>
                  <a:pt x="364" y="376"/>
                </a:lnTo>
                <a:lnTo>
                  <a:pt x="360" y="387"/>
                </a:lnTo>
                <a:lnTo>
                  <a:pt x="356" y="376"/>
                </a:lnTo>
                <a:lnTo>
                  <a:pt x="357" y="396"/>
                </a:lnTo>
                <a:lnTo>
                  <a:pt x="416" y="378"/>
                </a:lnTo>
                <a:lnTo>
                  <a:pt x="427" y="354"/>
                </a:lnTo>
                <a:lnTo>
                  <a:pt x="427" y="354"/>
                </a:lnTo>
                <a:lnTo>
                  <a:pt x="422" y="313"/>
                </a:lnTo>
                <a:lnTo>
                  <a:pt x="422" y="313"/>
                </a:lnTo>
                <a:lnTo>
                  <a:pt x="422" y="302"/>
                </a:lnTo>
                <a:lnTo>
                  <a:pt x="422" y="291"/>
                </a:lnTo>
                <a:lnTo>
                  <a:pt x="422" y="281"/>
                </a:lnTo>
                <a:lnTo>
                  <a:pt x="428" y="275"/>
                </a:lnTo>
                <a:lnTo>
                  <a:pt x="428" y="275"/>
                </a:lnTo>
                <a:lnTo>
                  <a:pt x="433" y="266"/>
                </a:lnTo>
                <a:lnTo>
                  <a:pt x="437" y="259"/>
                </a:lnTo>
                <a:lnTo>
                  <a:pt x="441" y="254"/>
                </a:lnTo>
                <a:lnTo>
                  <a:pt x="441" y="254"/>
                </a:lnTo>
                <a:lnTo>
                  <a:pt x="448" y="248"/>
                </a:lnTo>
                <a:lnTo>
                  <a:pt x="453" y="247"/>
                </a:lnTo>
                <a:lnTo>
                  <a:pt x="456" y="248"/>
                </a:lnTo>
                <a:lnTo>
                  <a:pt x="456" y="248"/>
                </a:lnTo>
                <a:lnTo>
                  <a:pt x="458" y="249"/>
                </a:lnTo>
                <a:lnTo>
                  <a:pt x="458" y="252"/>
                </a:lnTo>
                <a:lnTo>
                  <a:pt x="458" y="256"/>
                </a:lnTo>
                <a:lnTo>
                  <a:pt x="453" y="264"/>
                </a:lnTo>
                <a:lnTo>
                  <a:pt x="453" y="264"/>
                </a:lnTo>
                <a:lnTo>
                  <a:pt x="448" y="271"/>
                </a:lnTo>
                <a:lnTo>
                  <a:pt x="444" y="276"/>
                </a:lnTo>
                <a:lnTo>
                  <a:pt x="443" y="280"/>
                </a:lnTo>
                <a:lnTo>
                  <a:pt x="443" y="280"/>
                </a:lnTo>
                <a:lnTo>
                  <a:pt x="444" y="288"/>
                </a:lnTo>
                <a:lnTo>
                  <a:pt x="444" y="296"/>
                </a:lnTo>
                <a:lnTo>
                  <a:pt x="444" y="296"/>
                </a:lnTo>
                <a:lnTo>
                  <a:pt x="448" y="285"/>
                </a:lnTo>
                <a:lnTo>
                  <a:pt x="453" y="271"/>
                </a:lnTo>
                <a:lnTo>
                  <a:pt x="453" y="271"/>
                </a:lnTo>
                <a:lnTo>
                  <a:pt x="456" y="268"/>
                </a:lnTo>
                <a:lnTo>
                  <a:pt x="460" y="264"/>
                </a:lnTo>
                <a:lnTo>
                  <a:pt x="465" y="260"/>
                </a:lnTo>
                <a:lnTo>
                  <a:pt x="467" y="259"/>
                </a:lnTo>
                <a:lnTo>
                  <a:pt x="467" y="259"/>
                </a:lnTo>
                <a:lnTo>
                  <a:pt x="475" y="259"/>
                </a:lnTo>
                <a:lnTo>
                  <a:pt x="477" y="260"/>
                </a:lnTo>
                <a:lnTo>
                  <a:pt x="479" y="262"/>
                </a:lnTo>
                <a:lnTo>
                  <a:pt x="479" y="262"/>
                </a:lnTo>
                <a:lnTo>
                  <a:pt x="478" y="263"/>
                </a:lnTo>
                <a:lnTo>
                  <a:pt x="476" y="265"/>
                </a:lnTo>
                <a:lnTo>
                  <a:pt x="472" y="268"/>
                </a:lnTo>
                <a:lnTo>
                  <a:pt x="469" y="271"/>
                </a:lnTo>
                <a:lnTo>
                  <a:pt x="469" y="271"/>
                </a:lnTo>
                <a:lnTo>
                  <a:pt x="467" y="275"/>
                </a:lnTo>
                <a:lnTo>
                  <a:pt x="467" y="280"/>
                </a:lnTo>
                <a:lnTo>
                  <a:pt x="467" y="285"/>
                </a:lnTo>
                <a:lnTo>
                  <a:pt x="467" y="285"/>
                </a:lnTo>
                <a:lnTo>
                  <a:pt x="471" y="276"/>
                </a:lnTo>
                <a:lnTo>
                  <a:pt x="473" y="271"/>
                </a:lnTo>
                <a:lnTo>
                  <a:pt x="476" y="268"/>
                </a:lnTo>
                <a:lnTo>
                  <a:pt x="476" y="268"/>
                </a:lnTo>
                <a:lnTo>
                  <a:pt x="479" y="268"/>
                </a:lnTo>
                <a:lnTo>
                  <a:pt x="482" y="268"/>
                </a:lnTo>
                <a:lnTo>
                  <a:pt x="484" y="269"/>
                </a:lnTo>
                <a:lnTo>
                  <a:pt x="486" y="271"/>
                </a:lnTo>
                <a:lnTo>
                  <a:pt x="486" y="271"/>
                </a:lnTo>
                <a:lnTo>
                  <a:pt x="483" y="283"/>
                </a:lnTo>
                <a:lnTo>
                  <a:pt x="481" y="292"/>
                </a:lnTo>
                <a:lnTo>
                  <a:pt x="479" y="297"/>
                </a:lnTo>
                <a:lnTo>
                  <a:pt x="479" y="297"/>
                </a:lnTo>
                <a:lnTo>
                  <a:pt x="476" y="305"/>
                </a:lnTo>
                <a:lnTo>
                  <a:pt x="473" y="310"/>
                </a:lnTo>
                <a:lnTo>
                  <a:pt x="473" y="310"/>
                </a:lnTo>
                <a:lnTo>
                  <a:pt x="483" y="302"/>
                </a:lnTo>
                <a:lnTo>
                  <a:pt x="489" y="297"/>
                </a:lnTo>
                <a:lnTo>
                  <a:pt x="492" y="296"/>
                </a:lnTo>
                <a:lnTo>
                  <a:pt x="494" y="296"/>
                </a:lnTo>
                <a:lnTo>
                  <a:pt x="494" y="296"/>
                </a:lnTo>
                <a:lnTo>
                  <a:pt x="494" y="299"/>
                </a:lnTo>
                <a:lnTo>
                  <a:pt x="493" y="302"/>
                </a:lnTo>
                <a:lnTo>
                  <a:pt x="489" y="309"/>
                </a:lnTo>
                <a:lnTo>
                  <a:pt x="489" y="309"/>
                </a:lnTo>
                <a:lnTo>
                  <a:pt x="487" y="315"/>
                </a:lnTo>
                <a:lnTo>
                  <a:pt x="486" y="317"/>
                </a:lnTo>
                <a:lnTo>
                  <a:pt x="496" y="316"/>
                </a:lnTo>
                <a:lnTo>
                  <a:pt x="496" y="316"/>
                </a:lnTo>
                <a:lnTo>
                  <a:pt x="503" y="320"/>
                </a:lnTo>
                <a:lnTo>
                  <a:pt x="507" y="322"/>
                </a:lnTo>
                <a:lnTo>
                  <a:pt x="509" y="325"/>
                </a:lnTo>
                <a:lnTo>
                  <a:pt x="510" y="326"/>
                </a:lnTo>
                <a:lnTo>
                  <a:pt x="510" y="326"/>
                </a:lnTo>
                <a:lnTo>
                  <a:pt x="509" y="328"/>
                </a:lnTo>
                <a:lnTo>
                  <a:pt x="507" y="328"/>
                </a:lnTo>
                <a:lnTo>
                  <a:pt x="505" y="327"/>
                </a:lnTo>
                <a:lnTo>
                  <a:pt x="496" y="325"/>
                </a:lnTo>
                <a:lnTo>
                  <a:pt x="487" y="328"/>
                </a:lnTo>
                <a:lnTo>
                  <a:pt x="487" y="328"/>
                </a:lnTo>
                <a:lnTo>
                  <a:pt x="494" y="330"/>
                </a:lnTo>
                <a:lnTo>
                  <a:pt x="500" y="330"/>
                </a:lnTo>
                <a:lnTo>
                  <a:pt x="504" y="331"/>
                </a:lnTo>
                <a:lnTo>
                  <a:pt x="504" y="331"/>
                </a:lnTo>
                <a:lnTo>
                  <a:pt x="509" y="334"/>
                </a:lnTo>
                <a:lnTo>
                  <a:pt x="511" y="337"/>
                </a:lnTo>
                <a:lnTo>
                  <a:pt x="512" y="341"/>
                </a:lnTo>
                <a:lnTo>
                  <a:pt x="512" y="341"/>
                </a:lnTo>
                <a:lnTo>
                  <a:pt x="512" y="343"/>
                </a:lnTo>
                <a:lnTo>
                  <a:pt x="512" y="345"/>
                </a:lnTo>
                <a:lnTo>
                  <a:pt x="511" y="347"/>
                </a:lnTo>
                <a:lnTo>
                  <a:pt x="494" y="341"/>
                </a:lnTo>
                <a:lnTo>
                  <a:pt x="487" y="345"/>
                </a:lnTo>
                <a:lnTo>
                  <a:pt x="482" y="349"/>
                </a:lnTo>
                <a:lnTo>
                  <a:pt x="482" y="349"/>
                </a:lnTo>
                <a:lnTo>
                  <a:pt x="489" y="348"/>
                </a:lnTo>
                <a:lnTo>
                  <a:pt x="495" y="348"/>
                </a:lnTo>
                <a:lnTo>
                  <a:pt x="499" y="348"/>
                </a:lnTo>
                <a:lnTo>
                  <a:pt x="499" y="348"/>
                </a:lnTo>
                <a:lnTo>
                  <a:pt x="506" y="350"/>
                </a:lnTo>
                <a:lnTo>
                  <a:pt x="509" y="351"/>
                </a:lnTo>
                <a:lnTo>
                  <a:pt x="511" y="354"/>
                </a:lnTo>
                <a:lnTo>
                  <a:pt x="511" y="354"/>
                </a:lnTo>
                <a:lnTo>
                  <a:pt x="513" y="359"/>
                </a:lnTo>
                <a:lnTo>
                  <a:pt x="513" y="362"/>
                </a:lnTo>
                <a:lnTo>
                  <a:pt x="512" y="364"/>
                </a:lnTo>
                <a:lnTo>
                  <a:pt x="512" y="364"/>
                </a:lnTo>
                <a:lnTo>
                  <a:pt x="509" y="364"/>
                </a:lnTo>
                <a:lnTo>
                  <a:pt x="505" y="361"/>
                </a:lnTo>
                <a:lnTo>
                  <a:pt x="499" y="359"/>
                </a:lnTo>
                <a:lnTo>
                  <a:pt x="490" y="365"/>
                </a:lnTo>
                <a:lnTo>
                  <a:pt x="490" y="365"/>
                </a:lnTo>
                <a:lnTo>
                  <a:pt x="494" y="365"/>
                </a:lnTo>
                <a:lnTo>
                  <a:pt x="498" y="366"/>
                </a:lnTo>
                <a:lnTo>
                  <a:pt x="501" y="368"/>
                </a:lnTo>
                <a:lnTo>
                  <a:pt x="501" y="368"/>
                </a:lnTo>
                <a:lnTo>
                  <a:pt x="504" y="371"/>
                </a:lnTo>
                <a:lnTo>
                  <a:pt x="505" y="373"/>
                </a:lnTo>
                <a:lnTo>
                  <a:pt x="506" y="377"/>
                </a:lnTo>
                <a:lnTo>
                  <a:pt x="505" y="381"/>
                </a:lnTo>
                <a:lnTo>
                  <a:pt x="505" y="381"/>
                </a:lnTo>
                <a:lnTo>
                  <a:pt x="501" y="388"/>
                </a:lnTo>
                <a:lnTo>
                  <a:pt x="500" y="389"/>
                </a:lnTo>
                <a:lnTo>
                  <a:pt x="499" y="389"/>
                </a:lnTo>
                <a:lnTo>
                  <a:pt x="499" y="389"/>
                </a:lnTo>
                <a:lnTo>
                  <a:pt x="498" y="388"/>
                </a:lnTo>
                <a:lnTo>
                  <a:pt x="495" y="386"/>
                </a:lnTo>
                <a:lnTo>
                  <a:pt x="494" y="381"/>
                </a:lnTo>
                <a:lnTo>
                  <a:pt x="494" y="381"/>
                </a:lnTo>
                <a:lnTo>
                  <a:pt x="489" y="386"/>
                </a:lnTo>
                <a:lnTo>
                  <a:pt x="483" y="392"/>
                </a:lnTo>
                <a:lnTo>
                  <a:pt x="475" y="396"/>
                </a:lnTo>
                <a:lnTo>
                  <a:pt x="475" y="396"/>
                </a:lnTo>
                <a:lnTo>
                  <a:pt x="464" y="403"/>
                </a:lnTo>
                <a:lnTo>
                  <a:pt x="454" y="405"/>
                </a:lnTo>
                <a:lnTo>
                  <a:pt x="442" y="409"/>
                </a:lnTo>
                <a:lnTo>
                  <a:pt x="391" y="486"/>
                </a:lnTo>
                <a:lnTo>
                  <a:pt x="391" y="486"/>
                </a:lnTo>
                <a:lnTo>
                  <a:pt x="371" y="511"/>
                </a:lnTo>
                <a:lnTo>
                  <a:pt x="357" y="528"/>
                </a:lnTo>
                <a:lnTo>
                  <a:pt x="347" y="537"/>
                </a:lnTo>
                <a:lnTo>
                  <a:pt x="347" y="537"/>
                </a:lnTo>
                <a:lnTo>
                  <a:pt x="343" y="539"/>
                </a:lnTo>
                <a:lnTo>
                  <a:pt x="341" y="539"/>
                </a:lnTo>
                <a:lnTo>
                  <a:pt x="336" y="537"/>
                </a:lnTo>
                <a:lnTo>
                  <a:pt x="332" y="536"/>
                </a:lnTo>
                <a:lnTo>
                  <a:pt x="324" y="542"/>
                </a:lnTo>
                <a:lnTo>
                  <a:pt x="324" y="542"/>
                </a:lnTo>
                <a:lnTo>
                  <a:pt x="324" y="542"/>
                </a:lnTo>
                <a:lnTo>
                  <a:pt x="324" y="550"/>
                </a:lnTo>
                <a:lnTo>
                  <a:pt x="324" y="550"/>
                </a:lnTo>
                <a:lnTo>
                  <a:pt x="319" y="575"/>
                </a:lnTo>
                <a:lnTo>
                  <a:pt x="319" y="575"/>
                </a:lnTo>
                <a:lnTo>
                  <a:pt x="319" y="575"/>
                </a:lnTo>
                <a:lnTo>
                  <a:pt x="322" y="576"/>
                </a:lnTo>
                <a:lnTo>
                  <a:pt x="325" y="580"/>
                </a:lnTo>
                <a:lnTo>
                  <a:pt x="328" y="587"/>
                </a:lnTo>
                <a:lnTo>
                  <a:pt x="328" y="587"/>
                </a:lnTo>
                <a:lnTo>
                  <a:pt x="329" y="596"/>
                </a:lnTo>
                <a:lnTo>
                  <a:pt x="329" y="609"/>
                </a:lnTo>
                <a:lnTo>
                  <a:pt x="329" y="641"/>
                </a:lnTo>
                <a:lnTo>
                  <a:pt x="326" y="683"/>
                </a:lnTo>
                <a:lnTo>
                  <a:pt x="350" y="762"/>
                </a:lnTo>
                <a:lnTo>
                  <a:pt x="350" y="762"/>
                </a:lnTo>
                <a:lnTo>
                  <a:pt x="360" y="790"/>
                </a:lnTo>
                <a:lnTo>
                  <a:pt x="368" y="811"/>
                </a:lnTo>
                <a:lnTo>
                  <a:pt x="371" y="823"/>
                </a:lnTo>
                <a:lnTo>
                  <a:pt x="371" y="823"/>
                </a:lnTo>
                <a:lnTo>
                  <a:pt x="370" y="830"/>
                </a:lnTo>
                <a:lnTo>
                  <a:pt x="370" y="834"/>
                </a:lnTo>
                <a:lnTo>
                  <a:pt x="370" y="834"/>
                </a:lnTo>
                <a:lnTo>
                  <a:pt x="376" y="852"/>
                </a:lnTo>
                <a:lnTo>
                  <a:pt x="381" y="868"/>
                </a:lnTo>
                <a:lnTo>
                  <a:pt x="382" y="874"/>
                </a:lnTo>
                <a:lnTo>
                  <a:pt x="382" y="880"/>
                </a:lnTo>
                <a:lnTo>
                  <a:pt x="382" y="880"/>
                </a:lnTo>
                <a:lnTo>
                  <a:pt x="381" y="885"/>
                </a:lnTo>
                <a:lnTo>
                  <a:pt x="379" y="892"/>
                </a:lnTo>
                <a:lnTo>
                  <a:pt x="371" y="910"/>
                </a:lnTo>
                <a:lnTo>
                  <a:pt x="364" y="930"/>
                </a:lnTo>
                <a:lnTo>
                  <a:pt x="362" y="939"/>
                </a:lnTo>
                <a:lnTo>
                  <a:pt x="360" y="948"/>
                </a:lnTo>
                <a:lnTo>
                  <a:pt x="360" y="948"/>
                </a:lnTo>
                <a:lnTo>
                  <a:pt x="360" y="959"/>
                </a:lnTo>
                <a:lnTo>
                  <a:pt x="358" y="978"/>
                </a:lnTo>
                <a:lnTo>
                  <a:pt x="351" y="1028"/>
                </a:lnTo>
                <a:lnTo>
                  <a:pt x="343" y="1079"/>
                </a:lnTo>
                <a:lnTo>
                  <a:pt x="340" y="1101"/>
                </a:lnTo>
                <a:lnTo>
                  <a:pt x="340" y="1117"/>
                </a:lnTo>
                <a:lnTo>
                  <a:pt x="340" y="1117"/>
                </a:lnTo>
                <a:lnTo>
                  <a:pt x="340" y="1151"/>
                </a:lnTo>
                <a:lnTo>
                  <a:pt x="340" y="1151"/>
                </a:lnTo>
                <a:lnTo>
                  <a:pt x="350" y="1156"/>
                </a:lnTo>
                <a:lnTo>
                  <a:pt x="350" y="1156"/>
                </a:lnTo>
                <a:lnTo>
                  <a:pt x="354" y="1161"/>
                </a:lnTo>
                <a:lnTo>
                  <a:pt x="363" y="1172"/>
                </a:lnTo>
                <a:lnTo>
                  <a:pt x="363" y="1172"/>
                </a:lnTo>
                <a:lnTo>
                  <a:pt x="368" y="1179"/>
                </a:lnTo>
                <a:lnTo>
                  <a:pt x="376" y="1189"/>
                </a:lnTo>
                <a:lnTo>
                  <a:pt x="386" y="1197"/>
                </a:lnTo>
                <a:lnTo>
                  <a:pt x="391" y="1201"/>
                </a:lnTo>
                <a:lnTo>
                  <a:pt x="396" y="1203"/>
                </a:lnTo>
                <a:lnTo>
                  <a:pt x="396" y="1203"/>
                </a:lnTo>
                <a:lnTo>
                  <a:pt x="410" y="1207"/>
                </a:lnTo>
                <a:lnTo>
                  <a:pt x="432" y="1212"/>
                </a:lnTo>
                <a:lnTo>
                  <a:pt x="453" y="1216"/>
                </a:lnTo>
                <a:lnTo>
                  <a:pt x="460" y="1219"/>
                </a:lnTo>
                <a:lnTo>
                  <a:pt x="464" y="1220"/>
                </a:lnTo>
                <a:lnTo>
                  <a:pt x="464" y="1220"/>
                </a:lnTo>
                <a:lnTo>
                  <a:pt x="467" y="1224"/>
                </a:lnTo>
                <a:lnTo>
                  <a:pt x="470" y="1226"/>
                </a:lnTo>
                <a:lnTo>
                  <a:pt x="471" y="1230"/>
                </a:lnTo>
                <a:lnTo>
                  <a:pt x="471" y="1235"/>
                </a:lnTo>
                <a:lnTo>
                  <a:pt x="471" y="1235"/>
                </a:lnTo>
                <a:lnTo>
                  <a:pt x="469" y="1241"/>
                </a:lnTo>
                <a:lnTo>
                  <a:pt x="465" y="1246"/>
                </a:lnTo>
                <a:lnTo>
                  <a:pt x="461" y="1249"/>
                </a:lnTo>
                <a:lnTo>
                  <a:pt x="456" y="1253"/>
                </a:lnTo>
                <a:lnTo>
                  <a:pt x="456" y="1253"/>
                </a:lnTo>
                <a:lnTo>
                  <a:pt x="449" y="1254"/>
                </a:lnTo>
                <a:lnTo>
                  <a:pt x="436" y="1254"/>
                </a:lnTo>
                <a:lnTo>
                  <a:pt x="396" y="1255"/>
                </a:lnTo>
                <a:lnTo>
                  <a:pt x="357" y="1255"/>
                </a:lnTo>
                <a:lnTo>
                  <a:pt x="335" y="1255"/>
                </a:lnTo>
                <a:lnTo>
                  <a:pt x="335" y="1255"/>
                </a:lnTo>
                <a:lnTo>
                  <a:pt x="322" y="1255"/>
                </a:lnTo>
                <a:lnTo>
                  <a:pt x="300" y="1254"/>
                </a:lnTo>
                <a:lnTo>
                  <a:pt x="273" y="1253"/>
                </a:lnTo>
                <a:lnTo>
                  <a:pt x="273" y="1253"/>
                </a:lnTo>
                <a:lnTo>
                  <a:pt x="262" y="1250"/>
                </a:lnTo>
                <a:lnTo>
                  <a:pt x="255" y="1248"/>
                </a:lnTo>
                <a:lnTo>
                  <a:pt x="252" y="1246"/>
                </a:lnTo>
                <a:lnTo>
                  <a:pt x="250" y="1243"/>
                </a:lnTo>
                <a:lnTo>
                  <a:pt x="250" y="1243"/>
                </a:lnTo>
                <a:lnTo>
                  <a:pt x="249" y="1241"/>
                </a:lnTo>
                <a:lnTo>
                  <a:pt x="249" y="1237"/>
                </a:lnTo>
                <a:lnTo>
                  <a:pt x="250" y="1231"/>
                </a:lnTo>
                <a:lnTo>
                  <a:pt x="251" y="1225"/>
                </a:lnTo>
                <a:lnTo>
                  <a:pt x="252" y="1224"/>
                </a:lnTo>
                <a:lnTo>
                  <a:pt x="252" y="1224"/>
                </a:lnTo>
                <a:lnTo>
                  <a:pt x="255" y="1216"/>
                </a:lnTo>
                <a:lnTo>
                  <a:pt x="257" y="1202"/>
                </a:lnTo>
                <a:lnTo>
                  <a:pt x="263" y="1178"/>
                </a:lnTo>
                <a:lnTo>
                  <a:pt x="263" y="1178"/>
                </a:lnTo>
                <a:lnTo>
                  <a:pt x="268" y="1172"/>
                </a:lnTo>
                <a:lnTo>
                  <a:pt x="272" y="1169"/>
                </a:lnTo>
                <a:lnTo>
                  <a:pt x="274" y="1162"/>
                </a:lnTo>
                <a:lnTo>
                  <a:pt x="274" y="1162"/>
                </a:lnTo>
                <a:lnTo>
                  <a:pt x="279" y="1158"/>
                </a:lnTo>
                <a:lnTo>
                  <a:pt x="279" y="1158"/>
                </a:lnTo>
                <a:lnTo>
                  <a:pt x="279" y="1124"/>
                </a:lnTo>
                <a:lnTo>
                  <a:pt x="279" y="1067"/>
                </a:lnTo>
                <a:lnTo>
                  <a:pt x="279" y="1067"/>
                </a:lnTo>
                <a:lnTo>
                  <a:pt x="277" y="1018"/>
                </a:lnTo>
                <a:lnTo>
                  <a:pt x="275" y="997"/>
                </a:lnTo>
                <a:lnTo>
                  <a:pt x="275" y="981"/>
                </a:lnTo>
                <a:lnTo>
                  <a:pt x="275" y="981"/>
                </a:lnTo>
                <a:lnTo>
                  <a:pt x="280" y="961"/>
                </a:lnTo>
                <a:lnTo>
                  <a:pt x="286" y="935"/>
                </a:lnTo>
                <a:lnTo>
                  <a:pt x="294" y="912"/>
                </a:lnTo>
                <a:lnTo>
                  <a:pt x="296" y="899"/>
                </a:lnTo>
                <a:lnTo>
                  <a:pt x="296" y="899"/>
                </a:lnTo>
                <a:lnTo>
                  <a:pt x="288" y="879"/>
                </a:lnTo>
                <a:lnTo>
                  <a:pt x="279" y="861"/>
                </a:lnTo>
                <a:lnTo>
                  <a:pt x="279" y="861"/>
                </a:lnTo>
                <a:lnTo>
                  <a:pt x="279" y="863"/>
                </a:lnTo>
                <a:lnTo>
                  <a:pt x="278" y="867"/>
                </a:lnTo>
                <a:lnTo>
                  <a:pt x="275" y="870"/>
                </a:lnTo>
                <a:lnTo>
                  <a:pt x="273" y="871"/>
                </a:lnTo>
                <a:lnTo>
                  <a:pt x="271" y="873"/>
                </a:lnTo>
                <a:lnTo>
                  <a:pt x="271" y="873"/>
                </a:lnTo>
                <a:lnTo>
                  <a:pt x="255" y="874"/>
                </a:lnTo>
                <a:lnTo>
                  <a:pt x="245" y="874"/>
                </a:lnTo>
                <a:lnTo>
                  <a:pt x="245" y="874"/>
                </a:lnTo>
                <a:lnTo>
                  <a:pt x="245" y="891"/>
                </a:lnTo>
                <a:lnTo>
                  <a:pt x="244" y="907"/>
                </a:lnTo>
                <a:lnTo>
                  <a:pt x="241" y="913"/>
                </a:lnTo>
                <a:lnTo>
                  <a:pt x="240" y="919"/>
                </a:lnTo>
                <a:lnTo>
                  <a:pt x="240" y="919"/>
                </a:lnTo>
                <a:lnTo>
                  <a:pt x="237" y="924"/>
                </a:lnTo>
                <a:lnTo>
                  <a:pt x="232" y="930"/>
                </a:lnTo>
                <a:lnTo>
                  <a:pt x="218" y="942"/>
                </a:lnTo>
                <a:lnTo>
                  <a:pt x="203" y="955"/>
                </a:lnTo>
                <a:lnTo>
                  <a:pt x="189" y="969"/>
                </a:lnTo>
                <a:lnTo>
                  <a:pt x="189" y="969"/>
                </a:lnTo>
                <a:lnTo>
                  <a:pt x="182" y="980"/>
                </a:lnTo>
                <a:lnTo>
                  <a:pt x="172" y="995"/>
                </a:lnTo>
                <a:lnTo>
                  <a:pt x="150" y="1038"/>
                </a:lnTo>
                <a:lnTo>
                  <a:pt x="130" y="1080"/>
                </a:lnTo>
                <a:lnTo>
                  <a:pt x="118" y="1108"/>
                </a:lnTo>
                <a:lnTo>
                  <a:pt x="118" y="1108"/>
                </a:lnTo>
                <a:lnTo>
                  <a:pt x="111" y="1124"/>
                </a:lnTo>
                <a:lnTo>
                  <a:pt x="107" y="1141"/>
                </a:lnTo>
                <a:lnTo>
                  <a:pt x="103" y="1159"/>
                </a:lnTo>
                <a:lnTo>
                  <a:pt x="103" y="1159"/>
                </a:lnTo>
                <a:lnTo>
                  <a:pt x="110" y="1159"/>
                </a:lnTo>
                <a:lnTo>
                  <a:pt x="116" y="1161"/>
                </a:lnTo>
                <a:lnTo>
                  <a:pt x="119" y="1162"/>
                </a:lnTo>
                <a:lnTo>
                  <a:pt x="120" y="1164"/>
                </a:lnTo>
                <a:lnTo>
                  <a:pt x="120" y="1164"/>
                </a:lnTo>
                <a:lnTo>
                  <a:pt x="124" y="1178"/>
                </a:lnTo>
                <a:lnTo>
                  <a:pt x="127" y="1186"/>
                </a:lnTo>
                <a:lnTo>
                  <a:pt x="132" y="1193"/>
                </a:lnTo>
                <a:lnTo>
                  <a:pt x="132" y="1193"/>
                </a:lnTo>
                <a:lnTo>
                  <a:pt x="136" y="1197"/>
                </a:lnTo>
                <a:lnTo>
                  <a:pt x="142" y="1201"/>
                </a:lnTo>
                <a:lnTo>
                  <a:pt x="158" y="1209"/>
                </a:lnTo>
                <a:lnTo>
                  <a:pt x="172" y="1216"/>
                </a:lnTo>
                <a:lnTo>
                  <a:pt x="179" y="1219"/>
                </a:lnTo>
                <a:lnTo>
                  <a:pt x="179" y="1219"/>
                </a:lnTo>
                <a:lnTo>
                  <a:pt x="186" y="1220"/>
                </a:lnTo>
                <a:lnTo>
                  <a:pt x="200" y="1223"/>
                </a:lnTo>
                <a:lnTo>
                  <a:pt x="213" y="1227"/>
                </a:lnTo>
                <a:lnTo>
                  <a:pt x="218" y="1230"/>
                </a:lnTo>
                <a:lnTo>
                  <a:pt x="221" y="1233"/>
                </a:lnTo>
                <a:lnTo>
                  <a:pt x="221" y="1233"/>
                </a:lnTo>
                <a:lnTo>
                  <a:pt x="226" y="1243"/>
                </a:lnTo>
                <a:lnTo>
                  <a:pt x="226" y="1247"/>
                </a:lnTo>
                <a:lnTo>
                  <a:pt x="222" y="1249"/>
                </a:lnTo>
                <a:lnTo>
                  <a:pt x="222" y="1249"/>
                </a:lnTo>
                <a:lnTo>
                  <a:pt x="216" y="1252"/>
                </a:lnTo>
                <a:lnTo>
                  <a:pt x="207" y="1253"/>
                </a:lnTo>
                <a:lnTo>
                  <a:pt x="189" y="1257"/>
                </a:lnTo>
                <a:lnTo>
                  <a:pt x="189" y="1257"/>
                </a:lnTo>
                <a:lnTo>
                  <a:pt x="176" y="1258"/>
                </a:lnTo>
                <a:lnTo>
                  <a:pt x="158" y="1258"/>
                </a:lnTo>
                <a:lnTo>
                  <a:pt x="128" y="1257"/>
                </a:lnTo>
                <a:lnTo>
                  <a:pt x="30" y="1257"/>
                </a:lnTo>
                <a:lnTo>
                  <a:pt x="30" y="1257"/>
                </a:lnTo>
                <a:lnTo>
                  <a:pt x="26" y="1257"/>
                </a:lnTo>
                <a:lnTo>
                  <a:pt x="23" y="1254"/>
                </a:lnTo>
                <a:lnTo>
                  <a:pt x="13" y="1250"/>
                </a:lnTo>
                <a:lnTo>
                  <a:pt x="5" y="1244"/>
                </a:lnTo>
                <a:lnTo>
                  <a:pt x="2" y="1242"/>
                </a:lnTo>
                <a:lnTo>
                  <a:pt x="1" y="1240"/>
                </a:lnTo>
                <a:lnTo>
                  <a:pt x="1" y="1240"/>
                </a:lnTo>
                <a:lnTo>
                  <a:pt x="0" y="1235"/>
                </a:lnTo>
                <a:lnTo>
                  <a:pt x="0" y="1229"/>
                </a:lnTo>
                <a:lnTo>
                  <a:pt x="1" y="1220"/>
                </a:lnTo>
                <a:lnTo>
                  <a:pt x="1" y="1220"/>
                </a:lnTo>
                <a:lnTo>
                  <a:pt x="5" y="1208"/>
                </a:lnTo>
                <a:lnTo>
                  <a:pt x="8" y="1198"/>
                </a:lnTo>
                <a:lnTo>
                  <a:pt x="11" y="1192"/>
                </a:lnTo>
                <a:lnTo>
                  <a:pt x="11" y="1192"/>
                </a:lnTo>
                <a:lnTo>
                  <a:pt x="18" y="1185"/>
                </a:lnTo>
                <a:lnTo>
                  <a:pt x="22" y="1181"/>
                </a:lnTo>
                <a:lnTo>
                  <a:pt x="25" y="1180"/>
                </a:lnTo>
                <a:lnTo>
                  <a:pt x="25" y="1180"/>
                </a:lnTo>
                <a:lnTo>
                  <a:pt x="26" y="1179"/>
                </a:lnTo>
                <a:lnTo>
                  <a:pt x="28" y="1176"/>
                </a:lnTo>
                <a:lnTo>
                  <a:pt x="31" y="1168"/>
                </a:lnTo>
                <a:lnTo>
                  <a:pt x="35" y="1159"/>
                </a:lnTo>
                <a:lnTo>
                  <a:pt x="36" y="1154"/>
                </a:lnTo>
                <a:lnTo>
                  <a:pt x="36" y="1154"/>
                </a:lnTo>
                <a:lnTo>
                  <a:pt x="37" y="1152"/>
                </a:lnTo>
                <a:lnTo>
                  <a:pt x="39" y="1151"/>
                </a:lnTo>
                <a:lnTo>
                  <a:pt x="42" y="1150"/>
                </a:lnTo>
                <a:lnTo>
                  <a:pt x="42" y="1150"/>
                </a:lnTo>
                <a:lnTo>
                  <a:pt x="54" y="1111"/>
                </a:lnTo>
                <a:lnTo>
                  <a:pt x="64" y="1082"/>
                </a:lnTo>
                <a:lnTo>
                  <a:pt x="70" y="1062"/>
                </a:lnTo>
                <a:lnTo>
                  <a:pt x="70" y="1062"/>
                </a:lnTo>
                <a:lnTo>
                  <a:pt x="73" y="1043"/>
                </a:lnTo>
                <a:lnTo>
                  <a:pt x="75" y="1028"/>
                </a:lnTo>
                <a:lnTo>
                  <a:pt x="79" y="1012"/>
                </a:lnTo>
                <a:lnTo>
                  <a:pt x="84" y="997"/>
                </a:lnTo>
                <a:lnTo>
                  <a:pt x="90" y="982"/>
                </a:lnTo>
                <a:lnTo>
                  <a:pt x="94" y="975"/>
                </a:lnTo>
                <a:lnTo>
                  <a:pt x="98" y="969"/>
                </a:lnTo>
                <a:lnTo>
                  <a:pt x="103" y="964"/>
                </a:lnTo>
                <a:lnTo>
                  <a:pt x="109" y="959"/>
                </a:lnTo>
                <a:lnTo>
                  <a:pt x="109" y="959"/>
                </a:lnTo>
                <a:lnTo>
                  <a:pt x="119" y="952"/>
                </a:lnTo>
                <a:lnTo>
                  <a:pt x="127" y="943"/>
                </a:lnTo>
                <a:lnTo>
                  <a:pt x="135" y="935"/>
                </a:lnTo>
                <a:lnTo>
                  <a:pt x="139" y="927"/>
                </a:lnTo>
                <a:lnTo>
                  <a:pt x="144" y="920"/>
                </a:lnTo>
                <a:lnTo>
                  <a:pt x="147" y="913"/>
                </a:lnTo>
                <a:lnTo>
                  <a:pt x="149" y="903"/>
                </a:lnTo>
                <a:lnTo>
                  <a:pt x="149" y="903"/>
                </a:lnTo>
                <a:lnTo>
                  <a:pt x="155" y="864"/>
                </a:lnTo>
                <a:lnTo>
                  <a:pt x="155" y="864"/>
                </a:lnTo>
                <a:lnTo>
                  <a:pt x="145" y="862"/>
                </a:lnTo>
                <a:lnTo>
                  <a:pt x="139" y="861"/>
                </a:lnTo>
                <a:lnTo>
                  <a:pt x="137" y="859"/>
                </a:lnTo>
                <a:lnTo>
                  <a:pt x="136" y="858"/>
                </a:lnTo>
                <a:lnTo>
                  <a:pt x="136" y="858"/>
                </a:lnTo>
                <a:lnTo>
                  <a:pt x="131" y="802"/>
                </a:lnTo>
                <a:lnTo>
                  <a:pt x="127" y="762"/>
                </a:lnTo>
                <a:lnTo>
                  <a:pt x="127" y="745"/>
                </a:lnTo>
                <a:lnTo>
                  <a:pt x="127" y="735"/>
                </a:lnTo>
                <a:lnTo>
                  <a:pt x="127" y="735"/>
                </a:lnTo>
                <a:lnTo>
                  <a:pt x="127" y="727"/>
                </a:lnTo>
                <a:lnTo>
                  <a:pt x="127" y="717"/>
                </a:lnTo>
                <a:lnTo>
                  <a:pt x="125" y="695"/>
                </a:lnTo>
                <a:lnTo>
                  <a:pt x="121" y="675"/>
                </a:lnTo>
                <a:lnTo>
                  <a:pt x="120" y="662"/>
                </a:lnTo>
                <a:lnTo>
                  <a:pt x="120" y="662"/>
                </a:lnTo>
                <a:lnTo>
                  <a:pt x="120" y="645"/>
                </a:lnTo>
                <a:lnTo>
                  <a:pt x="121" y="616"/>
                </a:lnTo>
                <a:lnTo>
                  <a:pt x="122" y="599"/>
                </a:lnTo>
                <a:lnTo>
                  <a:pt x="125" y="584"/>
                </a:lnTo>
                <a:lnTo>
                  <a:pt x="127" y="569"/>
                </a:lnTo>
                <a:lnTo>
                  <a:pt x="132" y="557"/>
                </a:lnTo>
                <a:lnTo>
                  <a:pt x="132" y="557"/>
                </a:lnTo>
                <a:lnTo>
                  <a:pt x="137" y="548"/>
                </a:lnTo>
                <a:lnTo>
                  <a:pt x="143" y="541"/>
                </a:lnTo>
                <a:lnTo>
                  <a:pt x="149" y="535"/>
                </a:lnTo>
                <a:lnTo>
                  <a:pt x="155" y="530"/>
                </a:lnTo>
                <a:lnTo>
                  <a:pt x="166" y="524"/>
                </a:lnTo>
                <a:lnTo>
                  <a:pt x="171" y="523"/>
                </a:lnTo>
                <a:lnTo>
                  <a:pt x="171" y="523"/>
                </a:lnTo>
                <a:lnTo>
                  <a:pt x="167" y="515"/>
                </a:lnTo>
                <a:lnTo>
                  <a:pt x="162" y="508"/>
                </a:lnTo>
                <a:lnTo>
                  <a:pt x="158" y="501"/>
                </a:lnTo>
                <a:lnTo>
                  <a:pt x="158" y="501"/>
                </a:lnTo>
                <a:lnTo>
                  <a:pt x="155" y="498"/>
                </a:lnTo>
                <a:lnTo>
                  <a:pt x="153" y="496"/>
                </a:lnTo>
                <a:lnTo>
                  <a:pt x="148" y="494"/>
                </a:lnTo>
                <a:lnTo>
                  <a:pt x="147" y="492"/>
                </a:lnTo>
                <a:lnTo>
                  <a:pt x="147" y="490"/>
                </a:lnTo>
                <a:lnTo>
                  <a:pt x="149" y="480"/>
                </a:lnTo>
                <a:lnTo>
                  <a:pt x="149" y="480"/>
                </a:lnTo>
                <a:lnTo>
                  <a:pt x="153" y="469"/>
                </a:lnTo>
                <a:lnTo>
                  <a:pt x="154" y="461"/>
                </a:lnTo>
                <a:lnTo>
                  <a:pt x="156" y="449"/>
                </a:lnTo>
                <a:lnTo>
                  <a:pt x="156" y="449"/>
                </a:lnTo>
                <a:lnTo>
                  <a:pt x="170" y="396"/>
                </a:lnTo>
                <a:lnTo>
                  <a:pt x="179" y="360"/>
                </a:lnTo>
                <a:lnTo>
                  <a:pt x="187" y="336"/>
                </a:lnTo>
                <a:lnTo>
                  <a:pt x="187" y="336"/>
                </a:lnTo>
                <a:lnTo>
                  <a:pt x="195" y="314"/>
                </a:lnTo>
                <a:lnTo>
                  <a:pt x="210" y="282"/>
                </a:lnTo>
                <a:lnTo>
                  <a:pt x="224" y="253"/>
                </a:lnTo>
                <a:lnTo>
                  <a:pt x="230" y="242"/>
                </a:lnTo>
                <a:lnTo>
                  <a:pt x="234" y="236"/>
                </a:lnTo>
                <a:lnTo>
                  <a:pt x="234" y="236"/>
                </a:lnTo>
                <a:lnTo>
                  <a:pt x="249" y="224"/>
                </a:lnTo>
                <a:lnTo>
                  <a:pt x="245" y="21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320DD70C-D7B9-47B9-BFFB-F8455E2DBC14}"/>
              </a:ext>
            </a:extLst>
          </p:cNvPr>
          <p:cNvSpPr>
            <a:spLocks noEditPoints="1"/>
          </p:cNvSpPr>
          <p:nvPr/>
        </p:nvSpPr>
        <p:spPr bwMode="auto">
          <a:xfrm>
            <a:off x="6393160" y="3010603"/>
            <a:ext cx="868570" cy="1372365"/>
          </a:xfrm>
          <a:custGeom>
            <a:avLst/>
            <a:gdLst>
              <a:gd name="T0" fmla="*/ 560 w 681"/>
              <a:gd name="T1" fmla="*/ 139 h 1076"/>
              <a:gd name="T2" fmla="*/ 515 w 681"/>
              <a:gd name="T3" fmla="*/ 18 h 1076"/>
              <a:gd name="T4" fmla="*/ 408 w 681"/>
              <a:gd name="T5" fmla="*/ 7 h 1076"/>
              <a:gd name="T6" fmla="*/ 372 w 681"/>
              <a:gd name="T7" fmla="*/ 62 h 1076"/>
              <a:gd name="T8" fmla="*/ 318 w 681"/>
              <a:gd name="T9" fmla="*/ 107 h 1076"/>
              <a:gd name="T10" fmla="*/ 181 w 681"/>
              <a:gd name="T11" fmla="*/ 194 h 1076"/>
              <a:gd name="T12" fmla="*/ 97 w 681"/>
              <a:gd name="T13" fmla="*/ 329 h 1076"/>
              <a:gd name="T14" fmla="*/ 47 w 681"/>
              <a:gd name="T15" fmla="*/ 430 h 1076"/>
              <a:gd name="T16" fmla="*/ 113 w 681"/>
              <a:gd name="T17" fmla="*/ 643 h 1076"/>
              <a:gd name="T18" fmla="*/ 151 w 681"/>
              <a:gd name="T19" fmla="*/ 707 h 1076"/>
              <a:gd name="T20" fmla="*/ 61 w 681"/>
              <a:gd name="T21" fmla="*/ 931 h 1076"/>
              <a:gd name="T22" fmla="*/ 39 w 681"/>
              <a:gd name="T23" fmla="*/ 925 h 1076"/>
              <a:gd name="T24" fmla="*/ 1 w 681"/>
              <a:gd name="T25" fmla="*/ 984 h 1076"/>
              <a:gd name="T26" fmla="*/ 69 w 681"/>
              <a:gd name="T27" fmla="*/ 1025 h 1076"/>
              <a:gd name="T28" fmla="*/ 160 w 681"/>
              <a:gd name="T29" fmla="*/ 1058 h 1076"/>
              <a:gd name="T30" fmla="*/ 221 w 681"/>
              <a:gd name="T31" fmla="*/ 1075 h 1076"/>
              <a:gd name="T32" fmla="*/ 293 w 681"/>
              <a:gd name="T33" fmla="*/ 1073 h 1076"/>
              <a:gd name="T34" fmla="*/ 238 w 681"/>
              <a:gd name="T35" fmla="*/ 1014 h 1076"/>
              <a:gd name="T36" fmla="*/ 334 w 681"/>
              <a:gd name="T37" fmla="*/ 767 h 1076"/>
              <a:gd name="T38" fmla="*/ 357 w 681"/>
              <a:gd name="T39" fmla="*/ 733 h 1076"/>
              <a:gd name="T40" fmla="*/ 375 w 681"/>
              <a:gd name="T41" fmla="*/ 686 h 1076"/>
              <a:gd name="T42" fmla="*/ 386 w 681"/>
              <a:gd name="T43" fmla="*/ 646 h 1076"/>
              <a:gd name="T44" fmla="*/ 398 w 681"/>
              <a:gd name="T45" fmla="*/ 633 h 1076"/>
              <a:gd name="T46" fmla="*/ 425 w 681"/>
              <a:gd name="T47" fmla="*/ 695 h 1076"/>
              <a:gd name="T48" fmla="*/ 488 w 681"/>
              <a:gd name="T49" fmla="*/ 725 h 1076"/>
              <a:gd name="T50" fmla="*/ 497 w 681"/>
              <a:gd name="T51" fmla="*/ 739 h 1076"/>
              <a:gd name="T52" fmla="*/ 497 w 681"/>
              <a:gd name="T53" fmla="*/ 780 h 1076"/>
              <a:gd name="T54" fmla="*/ 521 w 681"/>
              <a:gd name="T55" fmla="*/ 808 h 1076"/>
              <a:gd name="T56" fmla="*/ 544 w 681"/>
              <a:gd name="T57" fmla="*/ 1000 h 1076"/>
              <a:gd name="T58" fmla="*/ 522 w 681"/>
              <a:gd name="T59" fmla="*/ 1051 h 1076"/>
              <a:gd name="T60" fmla="*/ 579 w 681"/>
              <a:gd name="T61" fmla="*/ 1064 h 1076"/>
              <a:gd name="T62" fmla="*/ 672 w 681"/>
              <a:gd name="T63" fmla="*/ 1065 h 1076"/>
              <a:gd name="T64" fmla="*/ 645 w 681"/>
              <a:gd name="T65" fmla="*/ 1027 h 1076"/>
              <a:gd name="T66" fmla="*/ 596 w 681"/>
              <a:gd name="T67" fmla="*/ 977 h 1076"/>
              <a:gd name="T68" fmla="*/ 568 w 681"/>
              <a:gd name="T69" fmla="*/ 655 h 1076"/>
              <a:gd name="T70" fmla="*/ 591 w 681"/>
              <a:gd name="T71" fmla="*/ 658 h 1076"/>
              <a:gd name="T72" fmla="*/ 595 w 681"/>
              <a:gd name="T73" fmla="*/ 679 h 1076"/>
              <a:gd name="T74" fmla="*/ 616 w 681"/>
              <a:gd name="T75" fmla="*/ 626 h 1076"/>
              <a:gd name="T76" fmla="*/ 651 w 681"/>
              <a:gd name="T77" fmla="*/ 583 h 1076"/>
              <a:gd name="T78" fmla="*/ 673 w 681"/>
              <a:gd name="T79" fmla="*/ 539 h 1076"/>
              <a:gd name="T80" fmla="*/ 588 w 681"/>
              <a:gd name="T81" fmla="*/ 519 h 1076"/>
              <a:gd name="T82" fmla="*/ 431 w 681"/>
              <a:gd name="T83" fmla="*/ 406 h 1076"/>
              <a:gd name="T84" fmla="*/ 440 w 681"/>
              <a:gd name="T85" fmla="*/ 392 h 1076"/>
              <a:gd name="T86" fmla="*/ 457 w 681"/>
              <a:gd name="T87" fmla="*/ 402 h 1076"/>
              <a:gd name="T88" fmla="*/ 470 w 681"/>
              <a:gd name="T89" fmla="*/ 402 h 1076"/>
              <a:gd name="T90" fmla="*/ 475 w 681"/>
              <a:gd name="T91" fmla="*/ 388 h 1076"/>
              <a:gd name="T92" fmla="*/ 397 w 681"/>
              <a:gd name="T93" fmla="*/ 365 h 1076"/>
              <a:gd name="T94" fmla="*/ 329 w 681"/>
              <a:gd name="T95" fmla="*/ 306 h 1076"/>
              <a:gd name="T96" fmla="*/ 370 w 681"/>
              <a:gd name="T97" fmla="*/ 194 h 1076"/>
              <a:gd name="T98" fmla="*/ 398 w 681"/>
              <a:gd name="T99" fmla="*/ 203 h 1076"/>
              <a:gd name="T100" fmla="*/ 434 w 681"/>
              <a:gd name="T101" fmla="*/ 197 h 1076"/>
              <a:gd name="T102" fmla="*/ 461 w 681"/>
              <a:gd name="T103" fmla="*/ 179 h 1076"/>
              <a:gd name="T104" fmla="*/ 489 w 681"/>
              <a:gd name="T105" fmla="*/ 147 h 1076"/>
              <a:gd name="T106" fmla="*/ 362 w 681"/>
              <a:gd name="T107" fmla="*/ 400 h 1076"/>
              <a:gd name="T108" fmla="*/ 267 w 681"/>
              <a:gd name="T109" fmla="*/ 394 h 1076"/>
              <a:gd name="T110" fmla="*/ 289 w 681"/>
              <a:gd name="T111" fmla="*/ 439 h 1076"/>
              <a:gd name="T112" fmla="*/ 222 w 681"/>
              <a:gd name="T113" fmla="*/ 464 h 1076"/>
              <a:gd name="T114" fmla="*/ 232 w 681"/>
              <a:gd name="T115" fmla="*/ 413 h 1076"/>
              <a:gd name="T116" fmla="*/ 247 w 681"/>
              <a:gd name="T117" fmla="*/ 581 h 1076"/>
              <a:gd name="T118" fmla="*/ 266 w 681"/>
              <a:gd name="T119" fmla="*/ 724 h 1076"/>
              <a:gd name="T120" fmla="*/ 203 w 681"/>
              <a:gd name="T121" fmla="*/ 929 h 1076"/>
              <a:gd name="T122" fmla="*/ 216 w 681"/>
              <a:gd name="T123" fmla="*/ 784 h 1076"/>
              <a:gd name="T124" fmla="*/ 259 w 681"/>
              <a:gd name="T125" fmla="*/ 682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1" h="1076">
                <a:moveTo>
                  <a:pt x="505" y="136"/>
                </a:moveTo>
                <a:lnTo>
                  <a:pt x="505" y="136"/>
                </a:lnTo>
                <a:lnTo>
                  <a:pt x="519" y="140"/>
                </a:lnTo>
                <a:lnTo>
                  <a:pt x="529" y="143"/>
                </a:lnTo>
                <a:lnTo>
                  <a:pt x="543" y="145"/>
                </a:lnTo>
                <a:lnTo>
                  <a:pt x="543" y="145"/>
                </a:lnTo>
                <a:lnTo>
                  <a:pt x="553" y="145"/>
                </a:lnTo>
                <a:lnTo>
                  <a:pt x="557" y="143"/>
                </a:lnTo>
                <a:lnTo>
                  <a:pt x="560" y="141"/>
                </a:lnTo>
                <a:lnTo>
                  <a:pt x="560" y="139"/>
                </a:lnTo>
                <a:lnTo>
                  <a:pt x="560" y="139"/>
                </a:lnTo>
                <a:lnTo>
                  <a:pt x="534" y="101"/>
                </a:lnTo>
                <a:lnTo>
                  <a:pt x="534" y="101"/>
                </a:lnTo>
                <a:lnTo>
                  <a:pt x="538" y="84"/>
                </a:lnTo>
                <a:lnTo>
                  <a:pt x="540" y="72"/>
                </a:lnTo>
                <a:lnTo>
                  <a:pt x="542" y="62"/>
                </a:lnTo>
                <a:lnTo>
                  <a:pt x="542" y="62"/>
                </a:lnTo>
                <a:lnTo>
                  <a:pt x="539" y="52"/>
                </a:lnTo>
                <a:lnTo>
                  <a:pt x="532" y="39"/>
                </a:lnTo>
                <a:lnTo>
                  <a:pt x="527" y="32"/>
                </a:lnTo>
                <a:lnTo>
                  <a:pt x="522" y="24"/>
                </a:lnTo>
                <a:lnTo>
                  <a:pt x="515" y="18"/>
                </a:lnTo>
                <a:lnTo>
                  <a:pt x="508" y="13"/>
                </a:lnTo>
                <a:lnTo>
                  <a:pt x="508" y="13"/>
                </a:lnTo>
                <a:lnTo>
                  <a:pt x="499" y="9"/>
                </a:lnTo>
                <a:lnTo>
                  <a:pt x="491" y="6"/>
                </a:lnTo>
                <a:lnTo>
                  <a:pt x="475" y="1"/>
                </a:lnTo>
                <a:lnTo>
                  <a:pt x="459" y="0"/>
                </a:lnTo>
                <a:lnTo>
                  <a:pt x="444" y="0"/>
                </a:lnTo>
                <a:lnTo>
                  <a:pt x="444" y="0"/>
                </a:lnTo>
                <a:lnTo>
                  <a:pt x="430" y="2"/>
                </a:lnTo>
                <a:lnTo>
                  <a:pt x="418" y="4"/>
                </a:lnTo>
                <a:lnTo>
                  <a:pt x="408" y="7"/>
                </a:lnTo>
                <a:lnTo>
                  <a:pt x="404" y="10"/>
                </a:lnTo>
                <a:lnTo>
                  <a:pt x="401" y="12"/>
                </a:lnTo>
                <a:lnTo>
                  <a:pt x="401" y="12"/>
                </a:lnTo>
                <a:lnTo>
                  <a:pt x="393" y="22"/>
                </a:lnTo>
                <a:lnTo>
                  <a:pt x="383" y="36"/>
                </a:lnTo>
                <a:lnTo>
                  <a:pt x="373" y="50"/>
                </a:lnTo>
                <a:lnTo>
                  <a:pt x="370" y="55"/>
                </a:lnTo>
                <a:lnTo>
                  <a:pt x="370" y="57"/>
                </a:lnTo>
                <a:lnTo>
                  <a:pt x="370" y="57"/>
                </a:lnTo>
                <a:lnTo>
                  <a:pt x="372" y="60"/>
                </a:lnTo>
                <a:lnTo>
                  <a:pt x="372" y="62"/>
                </a:lnTo>
                <a:lnTo>
                  <a:pt x="369" y="68"/>
                </a:lnTo>
                <a:lnTo>
                  <a:pt x="366" y="75"/>
                </a:lnTo>
                <a:lnTo>
                  <a:pt x="362" y="83"/>
                </a:lnTo>
                <a:lnTo>
                  <a:pt x="362" y="83"/>
                </a:lnTo>
                <a:lnTo>
                  <a:pt x="349" y="101"/>
                </a:lnTo>
                <a:lnTo>
                  <a:pt x="349" y="101"/>
                </a:lnTo>
                <a:lnTo>
                  <a:pt x="342" y="106"/>
                </a:lnTo>
                <a:lnTo>
                  <a:pt x="338" y="109"/>
                </a:lnTo>
                <a:lnTo>
                  <a:pt x="338" y="109"/>
                </a:lnTo>
                <a:lnTo>
                  <a:pt x="332" y="108"/>
                </a:lnTo>
                <a:lnTo>
                  <a:pt x="318" y="107"/>
                </a:lnTo>
                <a:lnTo>
                  <a:pt x="310" y="106"/>
                </a:lnTo>
                <a:lnTo>
                  <a:pt x="300" y="106"/>
                </a:lnTo>
                <a:lnTo>
                  <a:pt x="291" y="107"/>
                </a:lnTo>
                <a:lnTo>
                  <a:pt x="283" y="109"/>
                </a:lnTo>
                <a:lnTo>
                  <a:pt x="283" y="109"/>
                </a:lnTo>
                <a:lnTo>
                  <a:pt x="273" y="115"/>
                </a:lnTo>
                <a:lnTo>
                  <a:pt x="261" y="124"/>
                </a:lnTo>
                <a:lnTo>
                  <a:pt x="230" y="148"/>
                </a:lnTo>
                <a:lnTo>
                  <a:pt x="200" y="175"/>
                </a:lnTo>
                <a:lnTo>
                  <a:pt x="189" y="186"/>
                </a:lnTo>
                <a:lnTo>
                  <a:pt x="181" y="194"/>
                </a:lnTo>
                <a:lnTo>
                  <a:pt x="181" y="194"/>
                </a:lnTo>
                <a:lnTo>
                  <a:pt x="170" y="213"/>
                </a:lnTo>
                <a:lnTo>
                  <a:pt x="157" y="235"/>
                </a:lnTo>
                <a:lnTo>
                  <a:pt x="138" y="266"/>
                </a:lnTo>
                <a:lnTo>
                  <a:pt x="138" y="266"/>
                </a:lnTo>
                <a:lnTo>
                  <a:pt x="109" y="323"/>
                </a:lnTo>
                <a:lnTo>
                  <a:pt x="109" y="323"/>
                </a:lnTo>
                <a:lnTo>
                  <a:pt x="103" y="324"/>
                </a:lnTo>
                <a:lnTo>
                  <a:pt x="100" y="327"/>
                </a:lnTo>
                <a:lnTo>
                  <a:pt x="98" y="328"/>
                </a:lnTo>
                <a:lnTo>
                  <a:pt x="97" y="329"/>
                </a:lnTo>
                <a:lnTo>
                  <a:pt x="97" y="329"/>
                </a:lnTo>
                <a:lnTo>
                  <a:pt x="98" y="337"/>
                </a:lnTo>
                <a:lnTo>
                  <a:pt x="97" y="340"/>
                </a:lnTo>
                <a:lnTo>
                  <a:pt x="97" y="340"/>
                </a:lnTo>
                <a:lnTo>
                  <a:pt x="89" y="357"/>
                </a:lnTo>
                <a:lnTo>
                  <a:pt x="75" y="383"/>
                </a:lnTo>
                <a:lnTo>
                  <a:pt x="75" y="383"/>
                </a:lnTo>
                <a:lnTo>
                  <a:pt x="67" y="395"/>
                </a:lnTo>
                <a:lnTo>
                  <a:pt x="56" y="411"/>
                </a:lnTo>
                <a:lnTo>
                  <a:pt x="51" y="419"/>
                </a:lnTo>
                <a:lnTo>
                  <a:pt x="47" y="430"/>
                </a:lnTo>
                <a:lnTo>
                  <a:pt x="45" y="440"/>
                </a:lnTo>
                <a:lnTo>
                  <a:pt x="46" y="452"/>
                </a:lnTo>
                <a:lnTo>
                  <a:pt x="46" y="452"/>
                </a:lnTo>
                <a:lnTo>
                  <a:pt x="50" y="468"/>
                </a:lnTo>
                <a:lnTo>
                  <a:pt x="58" y="492"/>
                </a:lnTo>
                <a:lnTo>
                  <a:pt x="83" y="552"/>
                </a:lnTo>
                <a:lnTo>
                  <a:pt x="104" y="607"/>
                </a:lnTo>
                <a:lnTo>
                  <a:pt x="112" y="627"/>
                </a:lnTo>
                <a:lnTo>
                  <a:pt x="114" y="635"/>
                </a:lnTo>
                <a:lnTo>
                  <a:pt x="114" y="635"/>
                </a:lnTo>
                <a:lnTo>
                  <a:pt x="113" y="643"/>
                </a:lnTo>
                <a:lnTo>
                  <a:pt x="114" y="651"/>
                </a:lnTo>
                <a:lnTo>
                  <a:pt x="115" y="658"/>
                </a:lnTo>
                <a:lnTo>
                  <a:pt x="115" y="661"/>
                </a:lnTo>
                <a:lnTo>
                  <a:pt x="115" y="661"/>
                </a:lnTo>
                <a:lnTo>
                  <a:pt x="143" y="665"/>
                </a:lnTo>
                <a:lnTo>
                  <a:pt x="143" y="665"/>
                </a:lnTo>
                <a:lnTo>
                  <a:pt x="148" y="684"/>
                </a:lnTo>
                <a:lnTo>
                  <a:pt x="151" y="697"/>
                </a:lnTo>
                <a:lnTo>
                  <a:pt x="152" y="703"/>
                </a:lnTo>
                <a:lnTo>
                  <a:pt x="151" y="707"/>
                </a:lnTo>
                <a:lnTo>
                  <a:pt x="151" y="707"/>
                </a:lnTo>
                <a:lnTo>
                  <a:pt x="138" y="740"/>
                </a:lnTo>
                <a:lnTo>
                  <a:pt x="129" y="764"/>
                </a:lnTo>
                <a:lnTo>
                  <a:pt x="119" y="786"/>
                </a:lnTo>
                <a:lnTo>
                  <a:pt x="119" y="786"/>
                </a:lnTo>
                <a:lnTo>
                  <a:pt x="108" y="812"/>
                </a:lnTo>
                <a:lnTo>
                  <a:pt x="98" y="841"/>
                </a:lnTo>
                <a:lnTo>
                  <a:pt x="86" y="875"/>
                </a:lnTo>
                <a:lnTo>
                  <a:pt x="86" y="875"/>
                </a:lnTo>
                <a:lnTo>
                  <a:pt x="81" y="882"/>
                </a:lnTo>
                <a:lnTo>
                  <a:pt x="81" y="882"/>
                </a:lnTo>
                <a:lnTo>
                  <a:pt x="61" y="931"/>
                </a:lnTo>
                <a:lnTo>
                  <a:pt x="61" y="931"/>
                </a:lnTo>
                <a:lnTo>
                  <a:pt x="53" y="935"/>
                </a:lnTo>
                <a:lnTo>
                  <a:pt x="49" y="937"/>
                </a:lnTo>
                <a:lnTo>
                  <a:pt x="46" y="937"/>
                </a:lnTo>
                <a:lnTo>
                  <a:pt x="45" y="935"/>
                </a:lnTo>
                <a:lnTo>
                  <a:pt x="45" y="935"/>
                </a:lnTo>
                <a:lnTo>
                  <a:pt x="44" y="931"/>
                </a:lnTo>
                <a:lnTo>
                  <a:pt x="44" y="927"/>
                </a:lnTo>
                <a:lnTo>
                  <a:pt x="44" y="926"/>
                </a:lnTo>
                <a:lnTo>
                  <a:pt x="44" y="925"/>
                </a:lnTo>
                <a:lnTo>
                  <a:pt x="39" y="925"/>
                </a:lnTo>
                <a:lnTo>
                  <a:pt x="39" y="925"/>
                </a:lnTo>
                <a:lnTo>
                  <a:pt x="35" y="926"/>
                </a:lnTo>
                <a:lnTo>
                  <a:pt x="33" y="928"/>
                </a:lnTo>
                <a:lnTo>
                  <a:pt x="29" y="935"/>
                </a:lnTo>
                <a:lnTo>
                  <a:pt x="25" y="945"/>
                </a:lnTo>
                <a:lnTo>
                  <a:pt x="21" y="954"/>
                </a:lnTo>
                <a:lnTo>
                  <a:pt x="21" y="954"/>
                </a:lnTo>
                <a:lnTo>
                  <a:pt x="15" y="962"/>
                </a:lnTo>
                <a:lnTo>
                  <a:pt x="6" y="973"/>
                </a:lnTo>
                <a:lnTo>
                  <a:pt x="4" y="979"/>
                </a:lnTo>
                <a:lnTo>
                  <a:pt x="1" y="984"/>
                </a:lnTo>
                <a:lnTo>
                  <a:pt x="0" y="988"/>
                </a:lnTo>
                <a:lnTo>
                  <a:pt x="0" y="991"/>
                </a:lnTo>
                <a:lnTo>
                  <a:pt x="0" y="991"/>
                </a:lnTo>
                <a:lnTo>
                  <a:pt x="6" y="999"/>
                </a:lnTo>
                <a:lnTo>
                  <a:pt x="15" y="1006"/>
                </a:lnTo>
                <a:lnTo>
                  <a:pt x="24" y="1012"/>
                </a:lnTo>
                <a:lnTo>
                  <a:pt x="32" y="1016"/>
                </a:lnTo>
                <a:lnTo>
                  <a:pt x="32" y="1016"/>
                </a:lnTo>
                <a:lnTo>
                  <a:pt x="40" y="1018"/>
                </a:lnTo>
                <a:lnTo>
                  <a:pt x="52" y="1022"/>
                </a:lnTo>
                <a:lnTo>
                  <a:pt x="69" y="1025"/>
                </a:lnTo>
                <a:lnTo>
                  <a:pt x="78" y="1024"/>
                </a:lnTo>
                <a:lnTo>
                  <a:pt x="78" y="1024"/>
                </a:lnTo>
                <a:lnTo>
                  <a:pt x="103" y="1031"/>
                </a:lnTo>
                <a:lnTo>
                  <a:pt x="123" y="1038"/>
                </a:lnTo>
                <a:lnTo>
                  <a:pt x="136" y="1044"/>
                </a:lnTo>
                <a:lnTo>
                  <a:pt x="136" y="1044"/>
                </a:lnTo>
                <a:lnTo>
                  <a:pt x="151" y="1048"/>
                </a:lnTo>
                <a:lnTo>
                  <a:pt x="157" y="1051"/>
                </a:lnTo>
                <a:lnTo>
                  <a:pt x="157" y="1051"/>
                </a:lnTo>
                <a:lnTo>
                  <a:pt x="158" y="1053"/>
                </a:lnTo>
                <a:lnTo>
                  <a:pt x="160" y="1058"/>
                </a:lnTo>
                <a:lnTo>
                  <a:pt x="163" y="1062"/>
                </a:lnTo>
                <a:lnTo>
                  <a:pt x="166" y="1064"/>
                </a:lnTo>
                <a:lnTo>
                  <a:pt x="170" y="1067"/>
                </a:lnTo>
                <a:lnTo>
                  <a:pt x="176" y="1069"/>
                </a:lnTo>
                <a:lnTo>
                  <a:pt x="176" y="1069"/>
                </a:lnTo>
                <a:lnTo>
                  <a:pt x="202" y="1075"/>
                </a:lnTo>
                <a:lnTo>
                  <a:pt x="213" y="1076"/>
                </a:lnTo>
                <a:lnTo>
                  <a:pt x="216" y="1076"/>
                </a:lnTo>
                <a:lnTo>
                  <a:pt x="217" y="1076"/>
                </a:lnTo>
                <a:lnTo>
                  <a:pt x="217" y="1076"/>
                </a:lnTo>
                <a:lnTo>
                  <a:pt x="221" y="1075"/>
                </a:lnTo>
                <a:lnTo>
                  <a:pt x="225" y="1074"/>
                </a:lnTo>
                <a:lnTo>
                  <a:pt x="228" y="1074"/>
                </a:lnTo>
                <a:lnTo>
                  <a:pt x="228" y="1074"/>
                </a:lnTo>
                <a:lnTo>
                  <a:pt x="248" y="1076"/>
                </a:lnTo>
                <a:lnTo>
                  <a:pt x="264" y="1076"/>
                </a:lnTo>
                <a:lnTo>
                  <a:pt x="271" y="1076"/>
                </a:lnTo>
                <a:lnTo>
                  <a:pt x="277" y="1076"/>
                </a:lnTo>
                <a:lnTo>
                  <a:pt x="277" y="1076"/>
                </a:lnTo>
                <a:lnTo>
                  <a:pt x="285" y="1074"/>
                </a:lnTo>
                <a:lnTo>
                  <a:pt x="290" y="1074"/>
                </a:lnTo>
                <a:lnTo>
                  <a:pt x="293" y="1073"/>
                </a:lnTo>
                <a:lnTo>
                  <a:pt x="293" y="1070"/>
                </a:lnTo>
                <a:lnTo>
                  <a:pt x="293" y="1068"/>
                </a:lnTo>
                <a:lnTo>
                  <a:pt x="291" y="1064"/>
                </a:lnTo>
                <a:lnTo>
                  <a:pt x="291" y="1064"/>
                </a:lnTo>
                <a:lnTo>
                  <a:pt x="287" y="1057"/>
                </a:lnTo>
                <a:lnTo>
                  <a:pt x="279" y="1048"/>
                </a:lnTo>
                <a:lnTo>
                  <a:pt x="265" y="1038"/>
                </a:lnTo>
                <a:lnTo>
                  <a:pt x="265" y="1038"/>
                </a:lnTo>
                <a:lnTo>
                  <a:pt x="248" y="1024"/>
                </a:lnTo>
                <a:lnTo>
                  <a:pt x="240" y="1018"/>
                </a:lnTo>
                <a:lnTo>
                  <a:pt x="238" y="1014"/>
                </a:lnTo>
                <a:lnTo>
                  <a:pt x="238" y="991"/>
                </a:lnTo>
                <a:lnTo>
                  <a:pt x="238" y="991"/>
                </a:lnTo>
                <a:lnTo>
                  <a:pt x="240" y="973"/>
                </a:lnTo>
                <a:lnTo>
                  <a:pt x="243" y="960"/>
                </a:lnTo>
                <a:lnTo>
                  <a:pt x="243" y="960"/>
                </a:lnTo>
                <a:lnTo>
                  <a:pt x="270" y="908"/>
                </a:lnTo>
                <a:lnTo>
                  <a:pt x="288" y="871"/>
                </a:lnTo>
                <a:lnTo>
                  <a:pt x="298" y="852"/>
                </a:lnTo>
                <a:lnTo>
                  <a:pt x="298" y="852"/>
                </a:lnTo>
                <a:lnTo>
                  <a:pt x="334" y="767"/>
                </a:lnTo>
                <a:lnTo>
                  <a:pt x="334" y="767"/>
                </a:lnTo>
                <a:lnTo>
                  <a:pt x="341" y="767"/>
                </a:lnTo>
                <a:lnTo>
                  <a:pt x="341" y="767"/>
                </a:lnTo>
                <a:lnTo>
                  <a:pt x="342" y="767"/>
                </a:lnTo>
                <a:lnTo>
                  <a:pt x="344" y="765"/>
                </a:lnTo>
                <a:lnTo>
                  <a:pt x="346" y="761"/>
                </a:lnTo>
                <a:lnTo>
                  <a:pt x="347" y="754"/>
                </a:lnTo>
                <a:lnTo>
                  <a:pt x="347" y="754"/>
                </a:lnTo>
                <a:lnTo>
                  <a:pt x="352" y="746"/>
                </a:lnTo>
                <a:lnTo>
                  <a:pt x="355" y="739"/>
                </a:lnTo>
                <a:lnTo>
                  <a:pt x="357" y="733"/>
                </a:lnTo>
                <a:lnTo>
                  <a:pt x="357" y="733"/>
                </a:lnTo>
                <a:lnTo>
                  <a:pt x="358" y="720"/>
                </a:lnTo>
                <a:lnTo>
                  <a:pt x="361" y="712"/>
                </a:lnTo>
                <a:lnTo>
                  <a:pt x="361" y="712"/>
                </a:lnTo>
                <a:lnTo>
                  <a:pt x="363" y="716"/>
                </a:lnTo>
                <a:lnTo>
                  <a:pt x="366" y="717"/>
                </a:lnTo>
                <a:lnTo>
                  <a:pt x="367" y="717"/>
                </a:lnTo>
                <a:lnTo>
                  <a:pt x="367" y="716"/>
                </a:lnTo>
                <a:lnTo>
                  <a:pt x="367" y="716"/>
                </a:lnTo>
                <a:lnTo>
                  <a:pt x="372" y="701"/>
                </a:lnTo>
                <a:lnTo>
                  <a:pt x="374" y="693"/>
                </a:lnTo>
                <a:lnTo>
                  <a:pt x="375" y="686"/>
                </a:lnTo>
                <a:lnTo>
                  <a:pt x="375" y="686"/>
                </a:lnTo>
                <a:lnTo>
                  <a:pt x="374" y="682"/>
                </a:lnTo>
                <a:lnTo>
                  <a:pt x="370" y="676"/>
                </a:lnTo>
                <a:lnTo>
                  <a:pt x="367" y="667"/>
                </a:lnTo>
                <a:lnTo>
                  <a:pt x="373" y="626"/>
                </a:lnTo>
                <a:lnTo>
                  <a:pt x="389" y="631"/>
                </a:lnTo>
                <a:lnTo>
                  <a:pt x="389" y="631"/>
                </a:lnTo>
                <a:lnTo>
                  <a:pt x="389" y="632"/>
                </a:lnTo>
                <a:lnTo>
                  <a:pt x="387" y="633"/>
                </a:lnTo>
                <a:lnTo>
                  <a:pt x="386" y="638"/>
                </a:lnTo>
                <a:lnTo>
                  <a:pt x="386" y="646"/>
                </a:lnTo>
                <a:lnTo>
                  <a:pt x="386" y="646"/>
                </a:lnTo>
                <a:lnTo>
                  <a:pt x="387" y="656"/>
                </a:lnTo>
                <a:lnTo>
                  <a:pt x="390" y="665"/>
                </a:lnTo>
                <a:lnTo>
                  <a:pt x="392" y="672"/>
                </a:lnTo>
                <a:lnTo>
                  <a:pt x="392" y="672"/>
                </a:lnTo>
                <a:lnTo>
                  <a:pt x="392" y="667"/>
                </a:lnTo>
                <a:lnTo>
                  <a:pt x="393" y="655"/>
                </a:lnTo>
                <a:lnTo>
                  <a:pt x="393" y="655"/>
                </a:lnTo>
                <a:lnTo>
                  <a:pt x="397" y="640"/>
                </a:lnTo>
                <a:lnTo>
                  <a:pt x="398" y="633"/>
                </a:lnTo>
                <a:lnTo>
                  <a:pt x="398" y="633"/>
                </a:lnTo>
                <a:lnTo>
                  <a:pt x="404" y="637"/>
                </a:lnTo>
                <a:lnTo>
                  <a:pt x="409" y="641"/>
                </a:lnTo>
                <a:lnTo>
                  <a:pt x="414" y="650"/>
                </a:lnTo>
                <a:lnTo>
                  <a:pt x="414" y="650"/>
                </a:lnTo>
                <a:lnTo>
                  <a:pt x="419" y="661"/>
                </a:lnTo>
                <a:lnTo>
                  <a:pt x="423" y="673"/>
                </a:lnTo>
                <a:lnTo>
                  <a:pt x="424" y="684"/>
                </a:lnTo>
                <a:lnTo>
                  <a:pt x="424" y="693"/>
                </a:lnTo>
                <a:lnTo>
                  <a:pt x="424" y="693"/>
                </a:lnTo>
                <a:lnTo>
                  <a:pt x="424" y="694"/>
                </a:lnTo>
                <a:lnTo>
                  <a:pt x="425" y="695"/>
                </a:lnTo>
                <a:lnTo>
                  <a:pt x="426" y="693"/>
                </a:lnTo>
                <a:lnTo>
                  <a:pt x="429" y="688"/>
                </a:lnTo>
                <a:lnTo>
                  <a:pt x="431" y="720"/>
                </a:lnTo>
                <a:lnTo>
                  <a:pt x="435" y="688"/>
                </a:lnTo>
                <a:lnTo>
                  <a:pt x="435" y="688"/>
                </a:lnTo>
                <a:lnTo>
                  <a:pt x="447" y="701"/>
                </a:lnTo>
                <a:lnTo>
                  <a:pt x="457" y="711"/>
                </a:lnTo>
                <a:lnTo>
                  <a:pt x="465" y="717"/>
                </a:lnTo>
                <a:lnTo>
                  <a:pt x="465" y="717"/>
                </a:lnTo>
                <a:lnTo>
                  <a:pt x="480" y="723"/>
                </a:lnTo>
                <a:lnTo>
                  <a:pt x="488" y="725"/>
                </a:lnTo>
                <a:lnTo>
                  <a:pt x="488" y="725"/>
                </a:lnTo>
                <a:lnTo>
                  <a:pt x="481" y="744"/>
                </a:lnTo>
                <a:lnTo>
                  <a:pt x="477" y="757"/>
                </a:lnTo>
                <a:lnTo>
                  <a:pt x="476" y="762"/>
                </a:lnTo>
                <a:lnTo>
                  <a:pt x="477" y="764"/>
                </a:lnTo>
                <a:lnTo>
                  <a:pt x="477" y="764"/>
                </a:lnTo>
                <a:lnTo>
                  <a:pt x="478" y="763"/>
                </a:lnTo>
                <a:lnTo>
                  <a:pt x="482" y="761"/>
                </a:lnTo>
                <a:lnTo>
                  <a:pt x="488" y="751"/>
                </a:lnTo>
                <a:lnTo>
                  <a:pt x="494" y="741"/>
                </a:lnTo>
                <a:lnTo>
                  <a:pt x="497" y="739"/>
                </a:lnTo>
                <a:lnTo>
                  <a:pt x="498" y="737"/>
                </a:lnTo>
                <a:lnTo>
                  <a:pt x="498" y="737"/>
                </a:lnTo>
                <a:lnTo>
                  <a:pt x="498" y="740"/>
                </a:lnTo>
                <a:lnTo>
                  <a:pt x="498" y="745"/>
                </a:lnTo>
                <a:lnTo>
                  <a:pt x="493" y="758"/>
                </a:lnTo>
                <a:lnTo>
                  <a:pt x="489" y="771"/>
                </a:lnTo>
                <a:lnTo>
                  <a:pt x="489" y="776"/>
                </a:lnTo>
                <a:lnTo>
                  <a:pt x="489" y="779"/>
                </a:lnTo>
                <a:lnTo>
                  <a:pt x="489" y="779"/>
                </a:lnTo>
                <a:lnTo>
                  <a:pt x="494" y="780"/>
                </a:lnTo>
                <a:lnTo>
                  <a:pt x="497" y="780"/>
                </a:lnTo>
                <a:lnTo>
                  <a:pt x="498" y="779"/>
                </a:lnTo>
                <a:lnTo>
                  <a:pt x="498" y="779"/>
                </a:lnTo>
                <a:lnTo>
                  <a:pt x="504" y="763"/>
                </a:lnTo>
                <a:lnTo>
                  <a:pt x="511" y="748"/>
                </a:lnTo>
                <a:lnTo>
                  <a:pt x="511" y="748"/>
                </a:lnTo>
                <a:lnTo>
                  <a:pt x="515" y="762"/>
                </a:lnTo>
                <a:lnTo>
                  <a:pt x="517" y="771"/>
                </a:lnTo>
                <a:lnTo>
                  <a:pt x="519" y="779"/>
                </a:lnTo>
                <a:lnTo>
                  <a:pt x="519" y="779"/>
                </a:lnTo>
                <a:lnTo>
                  <a:pt x="520" y="796"/>
                </a:lnTo>
                <a:lnTo>
                  <a:pt x="521" y="808"/>
                </a:lnTo>
                <a:lnTo>
                  <a:pt x="521" y="819"/>
                </a:lnTo>
                <a:lnTo>
                  <a:pt x="521" y="819"/>
                </a:lnTo>
                <a:lnTo>
                  <a:pt x="520" y="837"/>
                </a:lnTo>
                <a:lnTo>
                  <a:pt x="520" y="846"/>
                </a:lnTo>
                <a:lnTo>
                  <a:pt x="521" y="855"/>
                </a:lnTo>
                <a:lnTo>
                  <a:pt x="521" y="855"/>
                </a:lnTo>
                <a:lnTo>
                  <a:pt x="529" y="916"/>
                </a:lnTo>
                <a:lnTo>
                  <a:pt x="539" y="979"/>
                </a:lnTo>
                <a:lnTo>
                  <a:pt x="539" y="979"/>
                </a:lnTo>
                <a:lnTo>
                  <a:pt x="543" y="996"/>
                </a:lnTo>
                <a:lnTo>
                  <a:pt x="544" y="1000"/>
                </a:lnTo>
                <a:lnTo>
                  <a:pt x="544" y="1000"/>
                </a:lnTo>
                <a:lnTo>
                  <a:pt x="543" y="1001"/>
                </a:lnTo>
                <a:lnTo>
                  <a:pt x="538" y="1008"/>
                </a:lnTo>
                <a:lnTo>
                  <a:pt x="538" y="1008"/>
                </a:lnTo>
                <a:lnTo>
                  <a:pt x="531" y="1023"/>
                </a:lnTo>
                <a:lnTo>
                  <a:pt x="527" y="1033"/>
                </a:lnTo>
                <a:lnTo>
                  <a:pt x="526" y="1039"/>
                </a:lnTo>
                <a:lnTo>
                  <a:pt x="526" y="1039"/>
                </a:lnTo>
                <a:lnTo>
                  <a:pt x="525" y="1042"/>
                </a:lnTo>
                <a:lnTo>
                  <a:pt x="523" y="1047"/>
                </a:lnTo>
                <a:lnTo>
                  <a:pt x="522" y="1051"/>
                </a:lnTo>
                <a:lnTo>
                  <a:pt x="523" y="1052"/>
                </a:lnTo>
                <a:lnTo>
                  <a:pt x="525" y="1055"/>
                </a:lnTo>
                <a:lnTo>
                  <a:pt x="525" y="1055"/>
                </a:lnTo>
                <a:lnTo>
                  <a:pt x="531" y="1059"/>
                </a:lnTo>
                <a:lnTo>
                  <a:pt x="533" y="1061"/>
                </a:lnTo>
                <a:lnTo>
                  <a:pt x="537" y="1061"/>
                </a:lnTo>
                <a:lnTo>
                  <a:pt x="537" y="1061"/>
                </a:lnTo>
                <a:lnTo>
                  <a:pt x="555" y="1062"/>
                </a:lnTo>
                <a:lnTo>
                  <a:pt x="573" y="1062"/>
                </a:lnTo>
                <a:lnTo>
                  <a:pt x="573" y="1062"/>
                </a:lnTo>
                <a:lnTo>
                  <a:pt x="579" y="1064"/>
                </a:lnTo>
                <a:lnTo>
                  <a:pt x="587" y="1067"/>
                </a:lnTo>
                <a:lnTo>
                  <a:pt x="594" y="1069"/>
                </a:lnTo>
                <a:lnTo>
                  <a:pt x="602" y="1070"/>
                </a:lnTo>
                <a:lnTo>
                  <a:pt x="602" y="1070"/>
                </a:lnTo>
                <a:lnTo>
                  <a:pt x="613" y="1072"/>
                </a:lnTo>
                <a:lnTo>
                  <a:pt x="627" y="1074"/>
                </a:lnTo>
                <a:lnTo>
                  <a:pt x="640" y="1074"/>
                </a:lnTo>
                <a:lnTo>
                  <a:pt x="647" y="1074"/>
                </a:lnTo>
                <a:lnTo>
                  <a:pt x="652" y="1073"/>
                </a:lnTo>
                <a:lnTo>
                  <a:pt x="652" y="1073"/>
                </a:lnTo>
                <a:lnTo>
                  <a:pt x="672" y="1065"/>
                </a:lnTo>
                <a:lnTo>
                  <a:pt x="678" y="1062"/>
                </a:lnTo>
                <a:lnTo>
                  <a:pt x="680" y="1059"/>
                </a:lnTo>
                <a:lnTo>
                  <a:pt x="680" y="1057"/>
                </a:lnTo>
                <a:lnTo>
                  <a:pt x="680" y="1057"/>
                </a:lnTo>
                <a:lnTo>
                  <a:pt x="681" y="1052"/>
                </a:lnTo>
                <a:lnTo>
                  <a:pt x="681" y="1048"/>
                </a:lnTo>
                <a:lnTo>
                  <a:pt x="679" y="1045"/>
                </a:lnTo>
                <a:lnTo>
                  <a:pt x="672" y="1041"/>
                </a:lnTo>
                <a:lnTo>
                  <a:pt x="672" y="1041"/>
                </a:lnTo>
                <a:lnTo>
                  <a:pt x="653" y="1031"/>
                </a:lnTo>
                <a:lnTo>
                  <a:pt x="645" y="1027"/>
                </a:lnTo>
                <a:lnTo>
                  <a:pt x="640" y="1023"/>
                </a:lnTo>
                <a:lnTo>
                  <a:pt x="640" y="1023"/>
                </a:lnTo>
                <a:lnTo>
                  <a:pt x="623" y="1008"/>
                </a:lnTo>
                <a:lnTo>
                  <a:pt x="608" y="995"/>
                </a:lnTo>
                <a:lnTo>
                  <a:pt x="608" y="995"/>
                </a:lnTo>
                <a:lnTo>
                  <a:pt x="606" y="991"/>
                </a:lnTo>
                <a:lnTo>
                  <a:pt x="602" y="987"/>
                </a:lnTo>
                <a:lnTo>
                  <a:pt x="600" y="983"/>
                </a:lnTo>
                <a:lnTo>
                  <a:pt x="597" y="979"/>
                </a:lnTo>
                <a:lnTo>
                  <a:pt x="597" y="979"/>
                </a:lnTo>
                <a:lnTo>
                  <a:pt x="596" y="977"/>
                </a:lnTo>
                <a:lnTo>
                  <a:pt x="596" y="977"/>
                </a:lnTo>
                <a:lnTo>
                  <a:pt x="600" y="918"/>
                </a:lnTo>
                <a:lnTo>
                  <a:pt x="602" y="874"/>
                </a:lnTo>
                <a:lnTo>
                  <a:pt x="602" y="857"/>
                </a:lnTo>
                <a:lnTo>
                  <a:pt x="602" y="847"/>
                </a:lnTo>
                <a:lnTo>
                  <a:pt x="602" y="847"/>
                </a:lnTo>
                <a:lnTo>
                  <a:pt x="601" y="826"/>
                </a:lnTo>
                <a:lnTo>
                  <a:pt x="600" y="797"/>
                </a:lnTo>
                <a:lnTo>
                  <a:pt x="597" y="759"/>
                </a:lnTo>
                <a:lnTo>
                  <a:pt x="580" y="702"/>
                </a:lnTo>
                <a:lnTo>
                  <a:pt x="568" y="655"/>
                </a:lnTo>
                <a:lnTo>
                  <a:pt x="571" y="629"/>
                </a:lnTo>
                <a:lnTo>
                  <a:pt x="584" y="609"/>
                </a:lnTo>
                <a:lnTo>
                  <a:pt x="584" y="609"/>
                </a:lnTo>
                <a:lnTo>
                  <a:pt x="587" y="617"/>
                </a:lnTo>
                <a:lnTo>
                  <a:pt x="588" y="627"/>
                </a:lnTo>
                <a:lnTo>
                  <a:pt x="589" y="635"/>
                </a:lnTo>
                <a:lnTo>
                  <a:pt x="589" y="635"/>
                </a:lnTo>
                <a:lnTo>
                  <a:pt x="588" y="645"/>
                </a:lnTo>
                <a:lnTo>
                  <a:pt x="585" y="656"/>
                </a:lnTo>
                <a:lnTo>
                  <a:pt x="580" y="667"/>
                </a:lnTo>
                <a:lnTo>
                  <a:pt x="591" y="658"/>
                </a:lnTo>
                <a:lnTo>
                  <a:pt x="591" y="658"/>
                </a:lnTo>
                <a:lnTo>
                  <a:pt x="591" y="663"/>
                </a:lnTo>
                <a:lnTo>
                  <a:pt x="590" y="668"/>
                </a:lnTo>
                <a:lnTo>
                  <a:pt x="589" y="674"/>
                </a:lnTo>
                <a:lnTo>
                  <a:pt x="589" y="674"/>
                </a:lnTo>
                <a:lnTo>
                  <a:pt x="585" y="684"/>
                </a:lnTo>
                <a:lnTo>
                  <a:pt x="584" y="688"/>
                </a:lnTo>
                <a:lnTo>
                  <a:pt x="584" y="688"/>
                </a:lnTo>
                <a:lnTo>
                  <a:pt x="588" y="686"/>
                </a:lnTo>
                <a:lnTo>
                  <a:pt x="591" y="684"/>
                </a:lnTo>
                <a:lnTo>
                  <a:pt x="595" y="679"/>
                </a:lnTo>
                <a:lnTo>
                  <a:pt x="595" y="679"/>
                </a:lnTo>
                <a:lnTo>
                  <a:pt x="602" y="662"/>
                </a:lnTo>
                <a:lnTo>
                  <a:pt x="604" y="685"/>
                </a:lnTo>
                <a:lnTo>
                  <a:pt x="604" y="685"/>
                </a:lnTo>
                <a:lnTo>
                  <a:pt x="608" y="672"/>
                </a:lnTo>
                <a:lnTo>
                  <a:pt x="611" y="662"/>
                </a:lnTo>
                <a:lnTo>
                  <a:pt x="613" y="655"/>
                </a:lnTo>
                <a:lnTo>
                  <a:pt x="613" y="655"/>
                </a:lnTo>
                <a:lnTo>
                  <a:pt x="614" y="639"/>
                </a:lnTo>
                <a:lnTo>
                  <a:pt x="616" y="626"/>
                </a:lnTo>
                <a:lnTo>
                  <a:pt x="616" y="626"/>
                </a:lnTo>
                <a:lnTo>
                  <a:pt x="618" y="599"/>
                </a:lnTo>
                <a:lnTo>
                  <a:pt x="618" y="599"/>
                </a:lnTo>
                <a:lnTo>
                  <a:pt x="622" y="600"/>
                </a:lnTo>
                <a:lnTo>
                  <a:pt x="629" y="600"/>
                </a:lnTo>
                <a:lnTo>
                  <a:pt x="633" y="600"/>
                </a:lnTo>
                <a:lnTo>
                  <a:pt x="636" y="599"/>
                </a:lnTo>
                <a:lnTo>
                  <a:pt x="640" y="598"/>
                </a:lnTo>
                <a:lnTo>
                  <a:pt x="642" y="594"/>
                </a:lnTo>
                <a:lnTo>
                  <a:pt x="642" y="594"/>
                </a:lnTo>
                <a:lnTo>
                  <a:pt x="646" y="588"/>
                </a:lnTo>
                <a:lnTo>
                  <a:pt x="651" y="583"/>
                </a:lnTo>
                <a:lnTo>
                  <a:pt x="657" y="578"/>
                </a:lnTo>
                <a:lnTo>
                  <a:pt x="657" y="578"/>
                </a:lnTo>
                <a:lnTo>
                  <a:pt x="662" y="573"/>
                </a:lnTo>
                <a:lnTo>
                  <a:pt x="670" y="564"/>
                </a:lnTo>
                <a:lnTo>
                  <a:pt x="674" y="558"/>
                </a:lnTo>
                <a:lnTo>
                  <a:pt x="676" y="552"/>
                </a:lnTo>
                <a:lnTo>
                  <a:pt x="678" y="547"/>
                </a:lnTo>
                <a:lnTo>
                  <a:pt x="678" y="544"/>
                </a:lnTo>
                <a:lnTo>
                  <a:pt x="676" y="542"/>
                </a:lnTo>
                <a:lnTo>
                  <a:pt x="676" y="542"/>
                </a:lnTo>
                <a:lnTo>
                  <a:pt x="673" y="539"/>
                </a:lnTo>
                <a:lnTo>
                  <a:pt x="668" y="536"/>
                </a:lnTo>
                <a:lnTo>
                  <a:pt x="658" y="531"/>
                </a:lnTo>
                <a:lnTo>
                  <a:pt x="647" y="527"/>
                </a:lnTo>
                <a:lnTo>
                  <a:pt x="647" y="527"/>
                </a:lnTo>
                <a:lnTo>
                  <a:pt x="627" y="521"/>
                </a:lnTo>
                <a:lnTo>
                  <a:pt x="627" y="521"/>
                </a:lnTo>
                <a:lnTo>
                  <a:pt x="617" y="520"/>
                </a:lnTo>
                <a:lnTo>
                  <a:pt x="605" y="519"/>
                </a:lnTo>
                <a:lnTo>
                  <a:pt x="594" y="519"/>
                </a:lnTo>
                <a:lnTo>
                  <a:pt x="588" y="519"/>
                </a:lnTo>
                <a:lnTo>
                  <a:pt x="588" y="519"/>
                </a:lnTo>
                <a:lnTo>
                  <a:pt x="554" y="484"/>
                </a:lnTo>
                <a:lnTo>
                  <a:pt x="529" y="458"/>
                </a:lnTo>
                <a:lnTo>
                  <a:pt x="515" y="442"/>
                </a:lnTo>
                <a:lnTo>
                  <a:pt x="515" y="442"/>
                </a:lnTo>
                <a:lnTo>
                  <a:pt x="509" y="434"/>
                </a:lnTo>
                <a:lnTo>
                  <a:pt x="499" y="425"/>
                </a:lnTo>
                <a:lnTo>
                  <a:pt x="485" y="414"/>
                </a:lnTo>
                <a:lnTo>
                  <a:pt x="485" y="414"/>
                </a:lnTo>
                <a:lnTo>
                  <a:pt x="475" y="412"/>
                </a:lnTo>
                <a:lnTo>
                  <a:pt x="457" y="409"/>
                </a:lnTo>
                <a:lnTo>
                  <a:pt x="431" y="406"/>
                </a:lnTo>
                <a:lnTo>
                  <a:pt x="431" y="406"/>
                </a:lnTo>
                <a:lnTo>
                  <a:pt x="431" y="405"/>
                </a:lnTo>
                <a:lnTo>
                  <a:pt x="431" y="402"/>
                </a:lnTo>
                <a:lnTo>
                  <a:pt x="431" y="400"/>
                </a:lnTo>
                <a:lnTo>
                  <a:pt x="431" y="400"/>
                </a:lnTo>
                <a:lnTo>
                  <a:pt x="426" y="396"/>
                </a:lnTo>
                <a:lnTo>
                  <a:pt x="424" y="395"/>
                </a:lnTo>
                <a:lnTo>
                  <a:pt x="423" y="391"/>
                </a:lnTo>
                <a:lnTo>
                  <a:pt x="423" y="391"/>
                </a:lnTo>
                <a:lnTo>
                  <a:pt x="430" y="391"/>
                </a:lnTo>
                <a:lnTo>
                  <a:pt x="440" y="392"/>
                </a:lnTo>
                <a:lnTo>
                  <a:pt x="440" y="392"/>
                </a:lnTo>
                <a:lnTo>
                  <a:pt x="446" y="395"/>
                </a:lnTo>
                <a:lnTo>
                  <a:pt x="448" y="396"/>
                </a:lnTo>
                <a:lnTo>
                  <a:pt x="448" y="399"/>
                </a:lnTo>
                <a:lnTo>
                  <a:pt x="448" y="399"/>
                </a:lnTo>
                <a:lnTo>
                  <a:pt x="449" y="401"/>
                </a:lnTo>
                <a:lnTo>
                  <a:pt x="452" y="403"/>
                </a:lnTo>
                <a:lnTo>
                  <a:pt x="453" y="406"/>
                </a:lnTo>
                <a:lnTo>
                  <a:pt x="455" y="405"/>
                </a:lnTo>
                <a:lnTo>
                  <a:pt x="455" y="405"/>
                </a:lnTo>
                <a:lnTo>
                  <a:pt x="457" y="402"/>
                </a:lnTo>
                <a:lnTo>
                  <a:pt x="457" y="399"/>
                </a:lnTo>
                <a:lnTo>
                  <a:pt x="455" y="394"/>
                </a:lnTo>
                <a:lnTo>
                  <a:pt x="455" y="394"/>
                </a:lnTo>
                <a:lnTo>
                  <a:pt x="452" y="389"/>
                </a:lnTo>
                <a:lnTo>
                  <a:pt x="452" y="389"/>
                </a:lnTo>
                <a:lnTo>
                  <a:pt x="463" y="396"/>
                </a:lnTo>
                <a:lnTo>
                  <a:pt x="463" y="396"/>
                </a:lnTo>
                <a:lnTo>
                  <a:pt x="465" y="400"/>
                </a:lnTo>
                <a:lnTo>
                  <a:pt x="468" y="402"/>
                </a:lnTo>
                <a:lnTo>
                  <a:pt x="469" y="403"/>
                </a:lnTo>
                <a:lnTo>
                  <a:pt x="470" y="402"/>
                </a:lnTo>
                <a:lnTo>
                  <a:pt x="470" y="402"/>
                </a:lnTo>
                <a:lnTo>
                  <a:pt x="472" y="401"/>
                </a:lnTo>
                <a:lnTo>
                  <a:pt x="472" y="400"/>
                </a:lnTo>
                <a:lnTo>
                  <a:pt x="471" y="396"/>
                </a:lnTo>
                <a:lnTo>
                  <a:pt x="471" y="396"/>
                </a:lnTo>
                <a:lnTo>
                  <a:pt x="469" y="391"/>
                </a:lnTo>
                <a:lnTo>
                  <a:pt x="468" y="388"/>
                </a:lnTo>
                <a:lnTo>
                  <a:pt x="468" y="388"/>
                </a:lnTo>
                <a:lnTo>
                  <a:pt x="474" y="389"/>
                </a:lnTo>
                <a:lnTo>
                  <a:pt x="475" y="388"/>
                </a:lnTo>
                <a:lnTo>
                  <a:pt x="475" y="388"/>
                </a:lnTo>
                <a:lnTo>
                  <a:pt x="475" y="385"/>
                </a:lnTo>
                <a:lnTo>
                  <a:pt x="474" y="383"/>
                </a:lnTo>
                <a:lnTo>
                  <a:pt x="474" y="383"/>
                </a:lnTo>
                <a:lnTo>
                  <a:pt x="466" y="375"/>
                </a:lnTo>
                <a:lnTo>
                  <a:pt x="460" y="371"/>
                </a:lnTo>
                <a:lnTo>
                  <a:pt x="460" y="371"/>
                </a:lnTo>
                <a:lnTo>
                  <a:pt x="452" y="367"/>
                </a:lnTo>
                <a:lnTo>
                  <a:pt x="440" y="365"/>
                </a:lnTo>
                <a:lnTo>
                  <a:pt x="440" y="365"/>
                </a:lnTo>
                <a:lnTo>
                  <a:pt x="420" y="365"/>
                </a:lnTo>
                <a:lnTo>
                  <a:pt x="397" y="365"/>
                </a:lnTo>
                <a:lnTo>
                  <a:pt x="397" y="365"/>
                </a:lnTo>
                <a:lnTo>
                  <a:pt x="373" y="362"/>
                </a:lnTo>
                <a:lnTo>
                  <a:pt x="356" y="361"/>
                </a:lnTo>
                <a:lnTo>
                  <a:pt x="356" y="361"/>
                </a:lnTo>
                <a:lnTo>
                  <a:pt x="347" y="357"/>
                </a:lnTo>
                <a:lnTo>
                  <a:pt x="332" y="350"/>
                </a:lnTo>
                <a:lnTo>
                  <a:pt x="312" y="339"/>
                </a:lnTo>
                <a:lnTo>
                  <a:pt x="312" y="339"/>
                </a:lnTo>
                <a:lnTo>
                  <a:pt x="318" y="328"/>
                </a:lnTo>
                <a:lnTo>
                  <a:pt x="324" y="317"/>
                </a:lnTo>
                <a:lnTo>
                  <a:pt x="329" y="306"/>
                </a:lnTo>
                <a:lnTo>
                  <a:pt x="329" y="306"/>
                </a:lnTo>
                <a:lnTo>
                  <a:pt x="339" y="265"/>
                </a:lnTo>
                <a:lnTo>
                  <a:pt x="345" y="244"/>
                </a:lnTo>
                <a:lnTo>
                  <a:pt x="349" y="232"/>
                </a:lnTo>
                <a:lnTo>
                  <a:pt x="349" y="232"/>
                </a:lnTo>
                <a:lnTo>
                  <a:pt x="361" y="211"/>
                </a:lnTo>
                <a:lnTo>
                  <a:pt x="361" y="211"/>
                </a:lnTo>
                <a:lnTo>
                  <a:pt x="366" y="204"/>
                </a:lnTo>
                <a:lnTo>
                  <a:pt x="369" y="199"/>
                </a:lnTo>
                <a:lnTo>
                  <a:pt x="370" y="194"/>
                </a:lnTo>
                <a:lnTo>
                  <a:pt x="370" y="194"/>
                </a:lnTo>
                <a:lnTo>
                  <a:pt x="370" y="190"/>
                </a:lnTo>
                <a:lnTo>
                  <a:pt x="372" y="186"/>
                </a:lnTo>
                <a:lnTo>
                  <a:pt x="372" y="186"/>
                </a:lnTo>
                <a:lnTo>
                  <a:pt x="378" y="183"/>
                </a:lnTo>
                <a:lnTo>
                  <a:pt x="383" y="182"/>
                </a:lnTo>
                <a:lnTo>
                  <a:pt x="383" y="182"/>
                </a:lnTo>
                <a:lnTo>
                  <a:pt x="386" y="187"/>
                </a:lnTo>
                <a:lnTo>
                  <a:pt x="392" y="194"/>
                </a:lnTo>
                <a:lnTo>
                  <a:pt x="392" y="194"/>
                </a:lnTo>
                <a:lnTo>
                  <a:pt x="395" y="198"/>
                </a:lnTo>
                <a:lnTo>
                  <a:pt x="398" y="203"/>
                </a:lnTo>
                <a:lnTo>
                  <a:pt x="401" y="204"/>
                </a:lnTo>
                <a:lnTo>
                  <a:pt x="404" y="205"/>
                </a:lnTo>
                <a:lnTo>
                  <a:pt x="407" y="205"/>
                </a:lnTo>
                <a:lnTo>
                  <a:pt x="412" y="205"/>
                </a:lnTo>
                <a:lnTo>
                  <a:pt x="412" y="205"/>
                </a:lnTo>
                <a:lnTo>
                  <a:pt x="424" y="201"/>
                </a:lnTo>
                <a:lnTo>
                  <a:pt x="429" y="198"/>
                </a:lnTo>
                <a:lnTo>
                  <a:pt x="429" y="198"/>
                </a:lnTo>
                <a:lnTo>
                  <a:pt x="431" y="199"/>
                </a:lnTo>
                <a:lnTo>
                  <a:pt x="432" y="198"/>
                </a:lnTo>
                <a:lnTo>
                  <a:pt x="434" y="197"/>
                </a:lnTo>
                <a:lnTo>
                  <a:pt x="434" y="197"/>
                </a:lnTo>
                <a:lnTo>
                  <a:pt x="435" y="193"/>
                </a:lnTo>
                <a:lnTo>
                  <a:pt x="435" y="190"/>
                </a:lnTo>
                <a:lnTo>
                  <a:pt x="435" y="185"/>
                </a:lnTo>
                <a:lnTo>
                  <a:pt x="435" y="185"/>
                </a:lnTo>
                <a:lnTo>
                  <a:pt x="447" y="179"/>
                </a:lnTo>
                <a:lnTo>
                  <a:pt x="447" y="179"/>
                </a:lnTo>
                <a:lnTo>
                  <a:pt x="453" y="180"/>
                </a:lnTo>
                <a:lnTo>
                  <a:pt x="458" y="180"/>
                </a:lnTo>
                <a:lnTo>
                  <a:pt x="461" y="179"/>
                </a:lnTo>
                <a:lnTo>
                  <a:pt x="461" y="179"/>
                </a:lnTo>
                <a:lnTo>
                  <a:pt x="466" y="177"/>
                </a:lnTo>
                <a:lnTo>
                  <a:pt x="470" y="176"/>
                </a:lnTo>
                <a:lnTo>
                  <a:pt x="470" y="176"/>
                </a:lnTo>
                <a:lnTo>
                  <a:pt x="476" y="175"/>
                </a:lnTo>
                <a:lnTo>
                  <a:pt x="480" y="173"/>
                </a:lnTo>
                <a:lnTo>
                  <a:pt x="481" y="170"/>
                </a:lnTo>
                <a:lnTo>
                  <a:pt x="481" y="169"/>
                </a:lnTo>
                <a:lnTo>
                  <a:pt x="481" y="169"/>
                </a:lnTo>
                <a:lnTo>
                  <a:pt x="485" y="156"/>
                </a:lnTo>
                <a:lnTo>
                  <a:pt x="487" y="151"/>
                </a:lnTo>
                <a:lnTo>
                  <a:pt x="489" y="147"/>
                </a:lnTo>
                <a:lnTo>
                  <a:pt x="489" y="147"/>
                </a:lnTo>
                <a:lnTo>
                  <a:pt x="502" y="141"/>
                </a:lnTo>
                <a:lnTo>
                  <a:pt x="502" y="141"/>
                </a:lnTo>
                <a:lnTo>
                  <a:pt x="504" y="139"/>
                </a:lnTo>
                <a:lnTo>
                  <a:pt x="505" y="136"/>
                </a:lnTo>
                <a:lnTo>
                  <a:pt x="505" y="136"/>
                </a:lnTo>
                <a:close/>
                <a:moveTo>
                  <a:pt x="329" y="386"/>
                </a:moveTo>
                <a:lnTo>
                  <a:pt x="329" y="386"/>
                </a:lnTo>
                <a:lnTo>
                  <a:pt x="341" y="392"/>
                </a:lnTo>
                <a:lnTo>
                  <a:pt x="352" y="396"/>
                </a:lnTo>
                <a:lnTo>
                  <a:pt x="362" y="400"/>
                </a:lnTo>
                <a:lnTo>
                  <a:pt x="362" y="400"/>
                </a:lnTo>
                <a:lnTo>
                  <a:pt x="376" y="402"/>
                </a:lnTo>
                <a:lnTo>
                  <a:pt x="384" y="402"/>
                </a:lnTo>
                <a:lnTo>
                  <a:pt x="384" y="402"/>
                </a:lnTo>
                <a:lnTo>
                  <a:pt x="366" y="402"/>
                </a:lnTo>
                <a:lnTo>
                  <a:pt x="342" y="402"/>
                </a:lnTo>
                <a:lnTo>
                  <a:pt x="342" y="402"/>
                </a:lnTo>
                <a:lnTo>
                  <a:pt x="338" y="405"/>
                </a:lnTo>
                <a:lnTo>
                  <a:pt x="335" y="405"/>
                </a:lnTo>
                <a:lnTo>
                  <a:pt x="329" y="386"/>
                </a:lnTo>
                <a:close/>
                <a:moveTo>
                  <a:pt x="267" y="394"/>
                </a:moveTo>
                <a:lnTo>
                  <a:pt x="272" y="386"/>
                </a:lnTo>
                <a:lnTo>
                  <a:pt x="272" y="386"/>
                </a:lnTo>
                <a:lnTo>
                  <a:pt x="281" y="396"/>
                </a:lnTo>
                <a:lnTo>
                  <a:pt x="295" y="408"/>
                </a:lnTo>
                <a:lnTo>
                  <a:pt x="295" y="408"/>
                </a:lnTo>
                <a:lnTo>
                  <a:pt x="300" y="413"/>
                </a:lnTo>
                <a:lnTo>
                  <a:pt x="304" y="419"/>
                </a:lnTo>
                <a:lnTo>
                  <a:pt x="308" y="426"/>
                </a:lnTo>
                <a:lnTo>
                  <a:pt x="308" y="426"/>
                </a:lnTo>
                <a:lnTo>
                  <a:pt x="298" y="434"/>
                </a:lnTo>
                <a:lnTo>
                  <a:pt x="289" y="439"/>
                </a:lnTo>
                <a:lnTo>
                  <a:pt x="281" y="445"/>
                </a:lnTo>
                <a:lnTo>
                  <a:pt x="281" y="445"/>
                </a:lnTo>
                <a:lnTo>
                  <a:pt x="278" y="448"/>
                </a:lnTo>
                <a:lnTo>
                  <a:pt x="276" y="453"/>
                </a:lnTo>
                <a:lnTo>
                  <a:pt x="271" y="464"/>
                </a:lnTo>
                <a:lnTo>
                  <a:pt x="265" y="480"/>
                </a:lnTo>
                <a:lnTo>
                  <a:pt x="265" y="480"/>
                </a:lnTo>
                <a:lnTo>
                  <a:pt x="259" y="477"/>
                </a:lnTo>
                <a:lnTo>
                  <a:pt x="244" y="473"/>
                </a:lnTo>
                <a:lnTo>
                  <a:pt x="222" y="464"/>
                </a:lnTo>
                <a:lnTo>
                  <a:pt x="222" y="464"/>
                </a:lnTo>
                <a:lnTo>
                  <a:pt x="227" y="452"/>
                </a:lnTo>
                <a:lnTo>
                  <a:pt x="230" y="442"/>
                </a:lnTo>
                <a:lnTo>
                  <a:pt x="231" y="434"/>
                </a:lnTo>
                <a:lnTo>
                  <a:pt x="231" y="434"/>
                </a:lnTo>
                <a:lnTo>
                  <a:pt x="231" y="429"/>
                </a:lnTo>
                <a:lnTo>
                  <a:pt x="228" y="423"/>
                </a:lnTo>
                <a:lnTo>
                  <a:pt x="227" y="418"/>
                </a:lnTo>
                <a:lnTo>
                  <a:pt x="227" y="417"/>
                </a:lnTo>
                <a:lnTo>
                  <a:pt x="228" y="416"/>
                </a:lnTo>
                <a:lnTo>
                  <a:pt x="228" y="416"/>
                </a:lnTo>
                <a:lnTo>
                  <a:pt x="232" y="413"/>
                </a:lnTo>
                <a:lnTo>
                  <a:pt x="238" y="411"/>
                </a:lnTo>
                <a:lnTo>
                  <a:pt x="250" y="407"/>
                </a:lnTo>
                <a:lnTo>
                  <a:pt x="250" y="407"/>
                </a:lnTo>
                <a:lnTo>
                  <a:pt x="255" y="405"/>
                </a:lnTo>
                <a:lnTo>
                  <a:pt x="261" y="400"/>
                </a:lnTo>
                <a:lnTo>
                  <a:pt x="267" y="394"/>
                </a:lnTo>
                <a:lnTo>
                  <a:pt x="267" y="394"/>
                </a:lnTo>
                <a:close/>
                <a:moveTo>
                  <a:pt x="228" y="558"/>
                </a:moveTo>
                <a:lnTo>
                  <a:pt x="228" y="558"/>
                </a:lnTo>
                <a:lnTo>
                  <a:pt x="238" y="570"/>
                </a:lnTo>
                <a:lnTo>
                  <a:pt x="247" y="581"/>
                </a:lnTo>
                <a:lnTo>
                  <a:pt x="251" y="590"/>
                </a:lnTo>
                <a:lnTo>
                  <a:pt x="251" y="590"/>
                </a:lnTo>
                <a:lnTo>
                  <a:pt x="266" y="638"/>
                </a:lnTo>
                <a:lnTo>
                  <a:pt x="274" y="665"/>
                </a:lnTo>
                <a:lnTo>
                  <a:pt x="278" y="679"/>
                </a:lnTo>
                <a:lnTo>
                  <a:pt x="278" y="679"/>
                </a:lnTo>
                <a:lnTo>
                  <a:pt x="278" y="693"/>
                </a:lnTo>
                <a:lnTo>
                  <a:pt x="278" y="699"/>
                </a:lnTo>
                <a:lnTo>
                  <a:pt x="277" y="705"/>
                </a:lnTo>
                <a:lnTo>
                  <a:pt x="277" y="705"/>
                </a:lnTo>
                <a:lnTo>
                  <a:pt x="266" y="724"/>
                </a:lnTo>
                <a:lnTo>
                  <a:pt x="266" y="724"/>
                </a:lnTo>
                <a:lnTo>
                  <a:pt x="264" y="734"/>
                </a:lnTo>
                <a:lnTo>
                  <a:pt x="264" y="742"/>
                </a:lnTo>
                <a:lnTo>
                  <a:pt x="264" y="742"/>
                </a:lnTo>
                <a:lnTo>
                  <a:pt x="244" y="782"/>
                </a:lnTo>
                <a:lnTo>
                  <a:pt x="230" y="815"/>
                </a:lnTo>
                <a:lnTo>
                  <a:pt x="220" y="841"/>
                </a:lnTo>
                <a:lnTo>
                  <a:pt x="220" y="841"/>
                </a:lnTo>
                <a:lnTo>
                  <a:pt x="214" y="866"/>
                </a:lnTo>
                <a:lnTo>
                  <a:pt x="208" y="900"/>
                </a:lnTo>
                <a:lnTo>
                  <a:pt x="203" y="929"/>
                </a:lnTo>
                <a:lnTo>
                  <a:pt x="199" y="943"/>
                </a:lnTo>
                <a:lnTo>
                  <a:pt x="199" y="943"/>
                </a:lnTo>
                <a:lnTo>
                  <a:pt x="187" y="952"/>
                </a:lnTo>
                <a:lnTo>
                  <a:pt x="187" y="952"/>
                </a:lnTo>
                <a:lnTo>
                  <a:pt x="193" y="903"/>
                </a:lnTo>
                <a:lnTo>
                  <a:pt x="198" y="864"/>
                </a:lnTo>
                <a:lnTo>
                  <a:pt x="203" y="832"/>
                </a:lnTo>
                <a:lnTo>
                  <a:pt x="203" y="832"/>
                </a:lnTo>
                <a:lnTo>
                  <a:pt x="208" y="813"/>
                </a:lnTo>
                <a:lnTo>
                  <a:pt x="211" y="797"/>
                </a:lnTo>
                <a:lnTo>
                  <a:pt x="216" y="784"/>
                </a:lnTo>
                <a:lnTo>
                  <a:pt x="223" y="770"/>
                </a:lnTo>
                <a:lnTo>
                  <a:pt x="223" y="770"/>
                </a:lnTo>
                <a:lnTo>
                  <a:pt x="233" y="756"/>
                </a:lnTo>
                <a:lnTo>
                  <a:pt x="244" y="739"/>
                </a:lnTo>
                <a:lnTo>
                  <a:pt x="249" y="730"/>
                </a:lnTo>
                <a:lnTo>
                  <a:pt x="254" y="722"/>
                </a:lnTo>
                <a:lnTo>
                  <a:pt x="256" y="712"/>
                </a:lnTo>
                <a:lnTo>
                  <a:pt x="259" y="703"/>
                </a:lnTo>
                <a:lnTo>
                  <a:pt x="259" y="703"/>
                </a:lnTo>
                <a:lnTo>
                  <a:pt x="259" y="694"/>
                </a:lnTo>
                <a:lnTo>
                  <a:pt x="259" y="682"/>
                </a:lnTo>
                <a:lnTo>
                  <a:pt x="255" y="657"/>
                </a:lnTo>
                <a:lnTo>
                  <a:pt x="248" y="628"/>
                </a:lnTo>
                <a:lnTo>
                  <a:pt x="248" y="628"/>
                </a:lnTo>
                <a:lnTo>
                  <a:pt x="249" y="624"/>
                </a:lnTo>
                <a:lnTo>
                  <a:pt x="250" y="621"/>
                </a:lnTo>
                <a:lnTo>
                  <a:pt x="250" y="621"/>
                </a:lnTo>
                <a:lnTo>
                  <a:pt x="239" y="588"/>
                </a:lnTo>
                <a:lnTo>
                  <a:pt x="228" y="558"/>
                </a:lnTo>
                <a:lnTo>
                  <a:pt x="228" y="5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5">
            <a:extLst>
              <a:ext uri="{FF2B5EF4-FFF2-40B4-BE49-F238E27FC236}">
                <a16:creationId xmlns:a16="http://schemas.microsoft.com/office/drawing/2014/main" id="{3D9E1ECC-3F8A-48CF-9BBF-68C86D96A65F}"/>
              </a:ext>
            </a:extLst>
          </p:cNvPr>
          <p:cNvSpPr>
            <a:spLocks/>
          </p:cNvSpPr>
          <p:nvPr/>
        </p:nvSpPr>
        <p:spPr bwMode="auto">
          <a:xfrm>
            <a:off x="8328375" y="2781951"/>
            <a:ext cx="605234" cy="1655529"/>
          </a:xfrm>
          <a:custGeom>
            <a:avLst/>
            <a:gdLst>
              <a:gd name="T0" fmla="*/ 119 w 495"/>
              <a:gd name="T1" fmla="*/ 288 h 1354"/>
              <a:gd name="T2" fmla="*/ 133 w 495"/>
              <a:gd name="T3" fmla="*/ 325 h 1354"/>
              <a:gd name="T4" fmla="*/ 148 w 495"/>
              <a:gd name="T5" fmla="*/ 366 h 1354"/>
              <a:gd name="T6" fmla="*/ 33 w 495"/>
              <a:gd name="T7" fmla="*/ 407 h 1354"/>
              <a:gd name="T8" fmla="*/ 16 w 495"/>
              <a:gd name="T9" fmla="*/ 434 h 1354"/>
              <a:gd name="T10" fmla="*/ 0 w 495"/>
              <a:gd name="T11" fmla="*/ 468 h 1354"/>
              <a:gd name="T12" fmla="*/ 5 w 495"/>
              <a:gd name="T13" fmla="*/ 480 h 1354"/>
              <a:gd name="T14" fmla="*/ 23 w 495"/>
              <a:gd name="T15" fmla="*/ 490 h 1354"/>
              <a:gd name="T16" fmla="*/ 48 w 495"/>
              <a:gd name="T17" fmla="*/ 481 h 1354"/>
              <a:gd name="T18" fmla="*/ 81 w 495"/>
              <a:gd name="T19" fmla="*/ 464 h 1354"/>
              <a:gd name="T20" fmla="*/ 113 w 495"/>
              <a:gd name="T21" fmla="*/ 430 h 1354"/>
              <a:gd name="T22" fmla="*/ 144 w 495"/>
              <a:gd name="T23" fmla="*/ 484 h 1354"/>
              <a:gd name="T24" fmla="*/ 112 w 495"/>
              <a:gd name="T25" fmla="*/ 553 h 1354"/>
              <a:gd name="T26" fmla="*/ 93 w 495"/>
              <a:gd name="T27" fmla="*/ 633 h 1354"/>
              <a:gd name="T28" fmla="*/ 90 w 495"/>
              <a:gd name="T29" fmla="*/ 721 h 1354"/>
              <a:gd name="T30" fmla="*/ 112 w 495"/>
              <a:gd name="T31" fmla="*/ 885 h 1354"/>
              <a:gd name="T32" fmla="*/ 113 w 495"/>
              <a:gd name="T33" fmla="*/ 1064 h 1354"/>
              <a:gd name="T34" fmla="*/ 130 w 495"/>
              <a:gd name="T35" fmla="*/ 1241 h 1354"/>
              <a:gd name="T36" fmla="*/ 126 w 495"/>
              <a:gd name="T37" fmla="*/ 1293 h 1354"/>
              <a:gd name="T38" fmla="*/ 120 w 495"/>
              <a:gd name="T39" fmla="*/ 1338 h 1354"/>
              <a:gd name="T40" fmla="*/ 203 w 495"/>
              <a:gd name="T41" fmla="*/ 1352 h 1354"/>
              <a:gd name="T42" fmla="*/ 216 w 495"/>
              <a:gd name="T43" fmla="*/ 1296 h 1354"/>
              <a:gd name="T44" fmla="*/ 197 w 495"/>
              <a:gd name="T45" fmla="*/ 1207 h 1354"/>
              <a:gd name="T46" fmla="*/ 216 w 495"/>
              <a:gd name="T47" fmla="*/ 964 h 1354"/>
              <a:gd name="T48" fmla="*/ 272 w 495"/>
              <a:gd name="T49" fmla="*/ 910 h 1354"/>
              <a:gd name="T50" fmla="*/ 262 w 495"/>
              <a:gd name="T51" fmla="*/ 857 h 1354"/>
              <a:gd name="T52" fmla="*/ 305 w 495"/>
              <a:gd name="T53" fmla="*/ 801 h 1354"/>
              <a:gd name="T54" fmla="*/ 363 w 495"/>
              <a:gd name="T55" fmla="*/ 813 h 1354"/>
              <a:gd name="T56" fmla="*/ 363 w 495"/>
              <a:gd name="T57" fmla="*/ 874 h 1354"/>
              <a:gd name="T58" fmla="*/ 346 w 495"/>
              <a:gd name="T59" fmla="*/ 894 h 1354"/>
              <a:gd name="T60" fmla="*/ 325 w 495"/>
              <a:gd name="T61" fmla="*/ 926 h 1354"/>
              <a:gd name="T62" fmla="*/ 297 w 495"/>
              <a:gd name="T63" fmla="*/ 993 h 1354"/>
              <a:gd name="T64" fmla="*/ 348 w 495"/>
              <a:gd name="T65" fmla="*/ 1035 h 1354"/>
              <a:gd name="T66" fmla="*/ 373 w 495"/>
              <a:gd name="T67" fmla="*/ 1092 h 1354"/>
              <a:gd name="T68" fmla="*/ 438 w 495"/>
              <a:gd name="T69" fmla="*/ 1107 h 1354"/>
              <a:gd name="T70" fmla="*/ 447 w 495"/>
              <a:gd name="T71" fmla="*/ 1056 h 1354"/>
              <a:gd name="T72" fmla="*/ 415 w 495"/>
              <a:gd name="T73" fmla="*/ 972 h 1354"/>
              <a:gd name="T74" fmla="*/ 448 w 495"/>
              <a:gd name="T75" fmla="*/ 871 h 1354"/>
              <a:gd name="T76" fmla="*/ 495 w 495"/>
              <a:gd name="T77" fmla="*/ 741 h 1354"/>
              <a:gd name="T78" fmla="*/ 459 w 495"/>
              <a:gd name="T79" fmla="*/ 678 h 1354"/>
              <a:gd name="T80" fmla="*/ 371 w 495"/>
              <a:gd name="T81" fmla="*/ 627 h 1354"/>
              <a:gd name="T82" fmla="*/ 370 w 495"/>
              <a:gd name="T83" fmla="*/ 551 h 1354"/>
              <a:gd name="T84" fmla="*/ 415 w 495"/>
              <a:gd name="T85" fmla="*/ 581 h 1354"/>
              <a:gd name="T86" fmla="*/ 444 w 495"/>
              <a:gd name="T87" fmla="*/ 558 h 1354"/>
              <a:gd name="T88" fmla="*/ 469 w 495"/>
              <a:gd name="T89" fmla="*/ 552 h 1354"/>
              <a:gd name="T90" fmla="*/ 433 w 495"/>
              <a:gd name="T91" fmla="*/ 510 h 1354"/>
              <a:gd name="T92" fmla="*/ 385 w 495"/>
              <a:gd name="T93" fmla="*/ 489 h 1354"/>
              <a:gd name="T94" fmla="*/ 388 w 495"/>
              <a:gd name="T95" fmla="*/ 354 h 1354"/>
              <a:gd name="T96" fmla="*/ 388 w 495"/>
              <a:gd name="T97" fmla="*/ 292 h 1354"/>
              <a:gd name="T98" fmla="*/ 386 w 495"/>
              <a:gd name="T99" fmla="*/ 229 h 1354"/>
              <a:gd name="T100" fmla="*/ 384 w 495"/>
              <a:gd name="T101" fmla="*/ 130 h 1354"/>
              <a:gd name="T102" fmla="*/ 390 w 495"/>
              <a:gd name="T103" fmla="*/ 94 h 1354"/>
              <a:gd name="T104" fmla="*/ 359 w 495"/>
              <a:gd name="T105" fmla="*/ 27 h 1354"/>
              <a:gd name="T106" fmla="*/ 316 w 495"/>
              <a:gd name="T107" fmla="*/ 10 h 1354"/>
              <a:gd name="T108" fmla="*/ 221 w 495"/>
              <a:gd name="T109" fmla="*/ 14 h 1354"/>
              <a:gd name="T110" fmla="*/ 194 w 495"/>
              <a:gd name="T111" fmla="*/ 9 h 1354"/>
              <a:gd name="T112" fmla="*/ 165 w 495"/>
              <a:gd name="T113" fmla="*/ 38 h 1354"/>
              <a:gd name="T114" fmla="*/ 132 w 495"/>
              <a:gd name="T115" fmla="*/ 161 h 1354"/>
              <a:gd name="T116" fmla="*/ 119 w 495"/>
              <a:gd name="T117" fmla="*/ 208 h 1354"/>
              <a:gd name="T118" fmla="*/ 116 w 495"/>
              <a:gd name="T119" fmla="*/ 238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5" h="1354">
                <a:moveTo>
                  <a:pt x="116" y="278"/>
                </a:moveTo>
                <a:lnTo>
                  <a:pt x="125" y="269"/>
                </a:lnTo>
                <a:lnTo>
                  <a:pt x="125" y="269"/>
                </a:lnTo>
                <a:lnTo>
                  <a:pt x="126" y="266"/>
                </a:lnTo>
                <a:lnTo>
                  <a:pt x="125" y="269"/>
                </a:lnTo>
                <a:lnTo>
                  <a:pt x="125" y="269"/>
                </a:lnTo>
                <a:lnTo>
                  <a:pt x="121" y="275"/>
                </a:lnTo>
                <a:lnTo>
                  <a:pt x="120" y="281"/>
                </a:lnTo>
                <a:lnTo>
                  <a:pt x="119" y="288"/>
                </a:lnTo>
                <a:lnTo>
                  <a:pt x="119" y="288"/>
                </a:lnTo>
                <a:lnTo>
                  <a:pt x="119" y="298"/>
                </a:lnTo>
                <a:lnTo>
                  <a:pt x="120" y="304"/>
                </a:lnTo>
                <a:lnTo>
                  <a:pt x="121" y="309"/>
                </a:lnTo>
                <a:lnTo>
                  <a:pt x="126" y="298"/>
                </a:lnTo>
                <a:lnTo>
                  <a:pt x="126" y="298"/>
                </a:lnTo>
                <a:lnTo>
                  <a:pt x="130" y="310"/>
                </a:lnTo>
                <a:lnTo>
                  <a:pt x="132" y="319"/>
                </a:lnTo>
                <a:lnTo>
                  <a:pt x="133" y="325"/>
                </a:lnTo>
                <a:lnTo>
                  <a:pt x="133" y="325"/>
                </a:lnTo>
                <a:lnTo>
                  <a:pt x="133" y="329"/>
                </a:lnTo>
                <a:lnTo>
                  <a:pt x="135" y="334"/>
                </a:lnTo>
                <a:lnTo>
                  <a:pt x="136" y="340"/>
                </a:lnTo>
                <a:lnTo>
                  <a:pt x="144" y="317"/>
                </a:lnTo>
                <a:lnTo>
                  <a:pt x="147" y="334"/>
                </a:lnTo>
                <a:lnTo>
                  <a:pt x="153" y="320"/>
                </a:lnTo>
                <a:lnTo>
                  <a:pt x="153" y="320"/>
                </a:lnTo>
                <a:lnTo>
                  <a:pt x="148" y="366"/>
                </a:lnTo>
                <a:lnTo>
                  <a:pt x="113" y="383"/>
                </a:lnTo>
                <a:lnTo>
                  <a:pt x="72" y="396"/>
                </a:lnTo>
                <a:lnTo>
                  <a:pt x="72" y="396"/>
                </a:lnTo>
                <a:lnTo>
                  <a:pt x="67" y="397"/>
                </a:lnTo>
                <a:lnTo>
                  <a:pt x="53" y="399"/>
                </a:lnTo>
                <a:lnTo>
                  <a:pt x="53" y="399"/>
                </a:lnTo>
                <a:lnTo>
                  <a:pt x="46" y="401"/>
                </a:lnTo>
                <a:lnTo>
                  <a:pt x="39" y="404"/>
                </a:lnTo>
                <a:lnTo>
                  <a:pt x="33" y="407"/>
                </a:lnTo>
                <a:lnTo>
                  <a:pt x="27" y="412"/>
                </a:lnTo>
                <a:lnTo>
                  <a:pt x="27" y="412"/>
                </a:lnTo>
                <a:lnTo>
                  <a:pt x="21" y="418"/>
                </a:lnTo>
                <a:lnTo>
                  <a:pt x="14" y="424"/>
                </a:lnTo>
                <a:lnTo>
                  <a:pt x="11" y="429"/>
                </a:lnTo>
                <a:lnTo>
                  <a:pt x="10" y="430"/>
                </a:lnTo>
                <a:lnTo>
                  <a:pt x="11" y="432"/>
                </a:lnTo>
                <a:lnTo>
                  <a:pt x="11" y="432"/>
                </a:lnTo>
                <a:lnTo>
                  <a:pt x="16" y="434"/>
                </a:lnTo>
                <a:lnTo>
                  <a:pt x="17" y="434"/>
                </a:lnTo>
                <a:lnTo>
                  <a:pt x="35" y="428"/>
                </a:lnTo>
                <a:lnTo>
                  <a:pt x="35" y="428"/>
                </a:lnTo>
                <a:lnTo>
                  <a:pt x="23" y="439"/>
                </a:lnTo>
                <a:lnTo>
                  <a:pt x="6" y="455"/>
                </a:lnTo>
                <a:lnTo>
                  <a:pt x="6" y="455"/>
                </a:lnTo>
                <a:lnTo>
                  <a:pt x="2" y="459"/>
                </a:lnTo>
                <a:lnTo>
                  <a:pt x="0" y="464"/>
                </a:lnTo>
                <a:lnTo>
                  <a:pt x="0" y="468"/>
                </a:lnTo>
                <a:lnTo>
                  <a:pt x="1" y="469"/>
                </a:lnTo>
                <a:lnTo>
                  <a:pt x="1" y="469"/>
                </a:lnTo>
                <a:lnTo>
                  <a:pt x="5" y="469"/>
                </a:lnTo>
                <a:lnTo>
                  <a:pt x="8" y="468"/>
                </a:lnTo>
                <a:lnTo>
                  <a:pt x="12" y="467"/>
                </a:lnTo>
                <a:lnTo>
                  <a:pt x="12" y="467"/>
                </a:lnTo>
                <a:lnTo>
                  <a:pt x="7" y="474"/>
                </a:lnTo>
                <a:lnTo>
                  <a:pt x="5" y="479"/>
                </a:lnTo>
                <a:lnTo>
                  <a:pt x="5" y="480"/>
                </a:lnTo>
                <a:lnTo>
                  <a:pt x="6" y="481"/>
                </a:lnTo>
                <a:lnTo>
                  <a:pt x="6" y="481"/>
                </a:lnTo>
                <a:lnTo>
                  <a:pt x="11" y="483"/>
                </a:lnTo>
                <a:lnTo>
                  <a:pt x="16" y="481"/>
                </a:lnTo>
                <a:lnTo>
                  <a:pt x="22" y="478"/>
                </a:lnTo>
                <a:lnTo>
                  <a:pt x="22" y="478"/>
                </a:lnTo>
                <a:lnTo>
                  <a:pt x="22" y="481"/>
                </a:lnTo>
                <a:lnTo>
                  <a:pt x="22" y="487"/>
                </a:lnTo>
                <a:lnTo>
                  <a:pt x="23" y="490"/>
                </a:lnTo>
                <a:lnTo>
                  <a:pt x="24" y="491"/>
                </a:lnTo>
                <a:lnTo>
                  <a:pt x="27" y="491"/>
                </a:lnTo>
                <a:lnTo>
                  <a:pt x="29" y="490"/>
                </a:lnTo>
                <a:lnTo>
                  <a:pt x="29" y="490"/>
                </a:lnTo>
                <a:lnTo>
                  <a:pt x="36" y="485"/>
                </a:lnTo>
                <a:lnTo>
                  <a:pt x="45" y="481"/>
                </a:lnTo>
                <a:lnTo>
                  <a:pt x="53" y="478"/>
                </a:lnTo>
                <a:lnTo>
                  <a:pt x="53" y="478"/>
                </a:lnTo>
                <a:lnTo>
                  <a:pt x="48" y="481"/>
                </a:lnTo>
                <a:lnTo>
                  <a:pt x="46" y="483"/>
                </a:lnTo>
                <a:lnTo>
                  <a:pt x="46" y="484"/>
                </a:lnTo>
                <a:lnTo>
                  <a:pt x="47" y="484"/>
                </a:lnTo>
                <a:lnTo>
                  <a:pt x="50" y="485"/>
                </a:lnTo>
                <a:lnTo>
                  <a:pt x="50" y="485"/>
                </a:lnTo>
                <a:lnTo>
                  <a:pt x="53" y="485"/>
                </a:lnTo>
                <a:lnTo>
                  <a:pt x="57" y="484"/>
                </a:lnTo>
                <a:lnTo>
                  <a:pt x="65" y="478"/>
                </a:lnTo>
                <a:lnTo>
                  <a:pt x="81" y="464"/>
                </a:lnTo>
                <a:lnTo>
                  <a:pt x="81" y="464"/>
                </a:lnTo>
                <a:lnTo>
                  <a:pt x="86" y="461"/>
                </a:lnTo>
                <a:lnTo>
                  <a:pt x="89" y="457"/>
                </a:lnTo>
                <a:lnTo>
                  <a:pt x="90" y="453"/>
                </a:lnTo>
                <a:lnTo>
                  <a:pt x="95" y="447"/>
                </a:lnTo>
                <a:lnTo>
                  <a:pt x="95" y="447"/>
                </a:lnTo>
                <a:lnTo>
                  <a:pt x="101" y="441"/>
                </a:lnTo>
                <a:lnTo>
                  <a:pt x="107" y="435"/>
                </a:lnTo>
                <a:lnTo>
                  <a:pt x="113" y="430"/>
                </a:lnTo>
                <a:lnTo>
                  <a:pt x="121" y="427"/>
                </a:lnTo>
                <a:lnTo>
                  <a:pt x="121" y="427"/>
                </a:lnTo>
                <a:lnTo>
                  <a:pt x="146" y="414"/>
                </a:lnTo>
                <a:lnTo>
                  <a:pt x="146" y="414"/>
                </a:lnTo>
                <a:lnTo>
                  <a:pt x="147" y="435"/>
                </a:lnTo>
                <a:lnTo>
                  <a:pt x="148" y="456"/>
                </a:lnTo>
                <a:lnTo>
                  <a:pt x="148" y="467"/>
                </a:lnTo>
                <a:lnTo>
                  <a:pt x="147" y="475"/>
                </a:lnTo>
                <a:lnTo>
                  <a:pt x="144" y="484"/>
                </a:lnTo>
                <a:lnTo>
                  <a:pt x="142" y="491"/>
                </a:lnTo>
                <a:lnTo>
                  <a:pt x="142" y="491"/>
                </a:lnTo>
                <a:lnTo>
                  <a:pt x="129" y="515"/>
                </a:lnTo>
                <a:lnTo>
                  <a:pt x="125" y="524"/>
                </a:lnTo>
                <a:lnTo>
                  <a:pt x="123" y="532"/>
                </a:lnTo>
                <a:lnTo>
                  <a:pt x="123" y="532"/>
                </a:lnTo>
                <a:lnTo>
                  <a:pt x="121" y="537"/>
                </a:lnTo>
                <a:lnTo>
                  <a:pt x="119" y="542"/>
                </a:lnTo>
                <a:lnTo>
                  <a:pt x="112" y="553"/>
                </a:lnTo>
                <a:lnTo>
                  <a:pt x="108" y="559"/>
                </a:lnTo>
                <a:lnTo>
                  <a:pt x="104" y="565"/>
                </a:lnTo>
                <a:lnTo>
                  <a:pt x="102" y="572"/>
                </a:lnTo>
                <a:lnTo>
                  <a:pt x="101" y="580"/>
                </a:lnTo>
                <a:lnTo>
                  <a:pt x="101" y="580"/>
                </a:lnTo>
                <a:lnTo>
                  <a:pt x="99" y="597"/>
                </a:lnTo>
                <a:lnTo>
                  <a:pt x="97" y="614"/>
                </a:lnTo>
                <a:lnTo>
                  <a:pt x="93" y="627"/>
                </a:lnTo>
                <a:lnTo>
                  <a:pt x="93" y="633"/>
                </a:lnTo>
                <a:lnTo>
                  <a:pt x="93" y="638"/>
                </a:lnTo>
                <a:lnTo>
                  <a:pt x="93" y="638"/>
                </a:lnTo>
                <a:lnTo>
                  <a:pt x="95" y="644"/>
                </a:lnTo>
                <a:lnTo>
                  <a:pt x="97" y="649"/>
                </a:lnTo>
                <a:lnTo>
                  <a:pt x="98" y="651"/>
                </a:lnTo>
                <a:lnTo>
                  <a:pt x="98" y="655"/>
                </a:lnTo>
                <a:lnTo>
                  <a:pt x="98" y="655"/>
                </a:lnTo>
                <a:lnTo>
                  <a:pt x="95" y="677"/>
                </a:lnTo>
                <a:lnTo>
                  <a:pt x="90" y="721"/>
                </a:lnTo>
                <a:lnTo>
                  <a:pt x="87" y="746"/>
                </a:lnTo>
                <a:lnTo>
                  <a:pt x="87" y="769"/>
                </a:lnTo>
                <a:lnTo>
                  <a:pt x="87" y="787"/>
                </a:lnTo>
                <a:lnTo>
                  <a:pt x="89" y="795"/>
                </a:lnTo>
                <a:lnTo>
                  <a:pt x="90" y="801"/>
                </a:lnTo>
                <a:lnTo>
                  <a:pt x="90" y="801"/>
                </a:lnTo>
                <a:lnTo>
                  <a:pt x="98" y="824"/>
                </a:lnTo>
                <a:lnTo>
                  <a:pt x="106" y="854"/>
                </a:lnTo>
                <a:lnTo>
                  <a:pt x="112" y="885"/>
                </a:lnTo>
                <a:lnTo>
                  <a:pt x="113" y="897"/>
                </a:lnTo>
                <a:lnTo>
                  <a:pt x="114" y="907"/>
                </a:lnTo>
                <a:lnTo>
                  <a:pt x="114" y="907"/>
                </a:lnTo>
                <a:lnTo>
                  <a:pt x="113" y="941"/>
                </a:lnTo>
                <a:lnTo>
                  <a:pt x="121" y="944"/>
                </a:lnTo>
                <a:lnTo>
                  <a:pt x="121" y="944"/>
                </a:lnTo>
                <a:lnTo>
                  <a:pt x="118" y="1000"/>
                </a:lnTo>
                <a:lnTo>
                  <a:pt x="118" y="1000"/>
                </a:lnTo>
                <a:lnTo>
                  <a:pt x="113" y="1064"/>
                </a:lnTo>
                <a:lnTo>
                  <a:pt x="113" y="1097"/>
                </a:lnTo>
                <a:lnTo>
                  <a:pt x="113" y="1113"/>
                </a:lnTo>
                <a:lnTo>
                  <a:pt x="115" y="1125"/>
                </a:lnTo>
                <a:lnTo>
                  <a:pt x="115" y="1125"/>
                </a:lnTo>
                <a:lnTo>
                  <a:pt x="132" y="1204"/>
                </a:lnTo>
                <a:lnTo>
                  <a:pt x="132" y="1204"/>
                </a:lnTo>
                <a:lnTo>
                  <a:pt x="132" y="1215"/>
                </a:lnTo>
                <a:lnTo>
                  <a:pt x="132" y="1226"/>
                </a:lnTo>
                <a:lnTo>
                  <a:pt x="130" y="1241"/>
                </a:lnTo>
                <a:lnTo>
                  <a:pt x="130" y="1241"/>
                </a:lnTo>
                <a:lnTo>
                  <a:pt x="129" y="1248"/>
                </a:lnTo>
                <a:lnTo>
                  <a:pt x="129" y="1254"/>
                </a:lnTo>
                <a:lnTo>
                  <a:pt x="129" y="1265"/>
                </a:lnTo>
                <a:lnTo>
                  <a:pt x="130" y="1275"/>
                </a:lnTo>
                <a:lnTo>
                  <a:pt x="130" y="1279"/>
                </a:lnTo>
                <a:lnTo>
                  <a:pt x="129" y="1287"/>
                </a:lnTo>
                <a:lnTo>
                  <a:pt x="129" y="1287"/>
                </a:lnTo>
                <a:lnTo>
                  <a:pt x="126" y="1293"/>
                </a:lnTo>
                <a:lnTo>
                  <a:pt x="124" y="1299"/>
                </a:lnTo>
                <a:lnTo>
                  <a:pt x="118" y="1309"/>
                </a:lnTo>
                <a:lnTo>
                  <a:pt x="115" y="1313"/>
                </a:lnTo>
                <a:lnTo>
                  <a:pt x="114" y="1320"/>
                </a:lnTo>
                <a:lnTo>
                  <a:pt x="114" y="1324"/>
                </a:lnTo>
                <a:lnTo>
                  <a:pt x="116" y="1332"/>
                </a:lnTo>
                <a:lnTo>
                  <a:pt x="116" y="1332"/>
                </a:lnTo>
                <a:lnTo>
                  <a:pt x="118" y="1334"/>
                </a:lnTo>
                <a:lnTo>
                  <a:pt x="120" y="1338"/>
                </a:lnTo>
                <a:lnTo>
                  <a:pt x="127" y="1343"/>
                </a:lnTo>
                <a:lnTo>
                  <a:pt x="136" y="1346"/>
                </a:lnTo>
                <a:lnTo>
                  <a:pt x="146" y="1349"/>
                </a:lnTo>
                <a:lnTo>
                  <a:pt x="164" y="1352"/>
                </a:lnTo>
                <a:lnTo>
                  <a:pt x="176" y="1352"/>
                </a:lnTo>
                <a:lnTo>
                  <a:pt x="176" y="1352"/>
                </a:lnTo>
                <a:lnTo>
                  <a:pt x="184" y="1354"/>
                </a:lnTo>
                <a:lnTo>
                  <a:pt x="197" y="1354"/>
                </a:lnTo>
                <a:lnTo>
                  <a:pt x="203" y="1352"/>
                </a:lnTo>
                <a:lnTo>
                  <a:pt x="208" y="1350"/>
                </a:lnTo>
                <a:lnTo>
                  <a:pt x="212" y="1347"/>
                </a:lnTo>
                <a:lnTo>
                  <a:pt x="215" y="1343"/>
                </a:lnTo>
                <a:lnTo>
                  <a:pt x="215" y="1343"/>
                </a:lnTo>
                <a:lnTo>
                  <a:pt x="217" y="1333"/>
                </a:lnTo>
                <a:lnTo>
                  <a:pt x="218" y="1322"/>
                </a:lnTo>
                <a:lnTo>
                  <a:pt x="218" y="1310"/>
                </a:lnTo>
                <a:lnTo>
                  <a:pt x="216" y="1296"/>
                </a:lnTo>
                <a:lnTo>
                  <a:pt x="216" y="1296"/>
                </a:lnTo>
                <a:lnTo>
                  <a:pt x="212" y="1270"/>
                </a:lnTo>
                <a:lnTo>
                  <a:pt x="210" y="1258"/>
                </a:lnTo>
                <a:lnTo>
                  <a:pt x="208" y="1245"/>
                </a:lnTo>
                <a:lnTo>
                  <a:pt x="208" y="1245"/>
                </a:lnTo>
                <a:lnTo>
                  <a:pt x="205" y="1235"/>
                </a:lnTo>
                <a:lnTo>
                  <a:pt x="204" y="1224"/>
                </a:lnTo>
                <a:lnTo>
                  <a:pt x="203" y="1214"/>
                </a:lnTo>
                <a:lnTo>
                  <a:pt x="197" y="1207"/>
                </a:lnTo>
                <a:lnTo>
                  <a:pt x="197" y="1207"/>
                </a:lnTo>
                <a:lnTo>
                  <a:pt x="199" y="1158"/>
                </a:lnTo>
                <a:lnTo>
                  <a:pt x="203" y="1119"/>
                </a:lnTo>
                <a:lnTo>
                  <a:pt x="205" y="1089"/>
                </a:lnTo>
                <a:lnTo>
                  <a:pt x="205" y="1089"/>
                </a:lnTo>
                <a:lnTo>
                  <a:pt x="211" y="1044"/>
                </a:lnTo>
                <a:lnTo>
                  <a:pt x="214" y="1019"/>
                </a:lnTo>
                <a:lnTo>
                  <a:pt x="216" y="996"/>
                </a:lnTo>
                <a:lnTo>
                  <a:pt x="216" y="996"/>
                </a:lnTo>
                <a:lnTo>
                  <a:pt x="216" y="964"/>
                </a:lnTo>
                <a:lnTo>
                  <a:pt x="216" y="944"/>
                </a:lnTo>
                <a:lnTo>
                  <a:pt x="216" y="944"/>
                </a:lnTo>
                <a:lnTo>
                  <a:pt x="218" y="924"/>
                </a:lnTo>
                <a:lnTo>
                  <a:pt x="218" y="924"/>
                </a:lnTo>
                <a:lnTo>
                  <a:pt x="227" y="924"/>
                </a:lnTo>
                <a:lnTo>
                  <a:pt x="245" y="920"/>
                </a:lnTo>
                <a:lnTo>
                  <a:pt x="255" y="917"/>
                </a:lnTo>
                <a:lnTo>
                  <a:pt x="265" y="914"/>
                </a:lnTo>
                <a:lnTo>
                  <a:pt x="272" y="910"/>
                </a:lnTo>
                <a:lnTo>
                  <a:pt x="274" y="908"/>
                </a:lnTo>
                <a:lnTo>
                  <a:pt x="276" y="907"/>
                </a:lnTo>
                <a:lnTo>
                  <a:pt x="276" y="907"/>
                </a:lnTo>
                <a:lnTo>
                  <a:pt x="277" y="900"/>
                </a:lnTo>
                <a:lnTo>
                  <a:pt x="276" y="893"/>
                </a:lnTo>
                <a:lnTo>
                  <a:pt x="271" y="879"/>
                </a:lnTo>
                <a:lnTo>
                  <a:pt x="265" y="865"/>
                </a:lnTo>
                <a:lnTo>
                  <a:pt x="262" y="859"/>
                </a:lnTo>
                <a:lnTo>
                  <a:pt x="262" y="857"/>
                </a:lnTo>
                <a:lnTo>
                  <a:pt x="262" y="857"/>
                </a:lnTo>
                <a:lnTo>
                  <a:pt x="269" y="813"/>
                </a:lnTo>
                <a:lnTo>
                  <a:pt x="276" y="786"/>
                </a:lnTo>
                <a:lnTo>
                  <a:pt x="277" y="779"/>
                </a:lnTo>
                <a:lnTo>
                  <a:pt x="278" y="777"/>
                </a:lnTo>
                <a:lnTo>
                  <a:pt x="279" y="777"/>
                </a:lnTo>
                <a:lnTo>
                  <a:pt x="279" y="777"/>
                </a:lnTo>
                <a:lnTo>
                  <a:pt x="288" y="786"/>
                </a:lnTo>
                <a:lnTo>
                  <a:pt x="305" y="801"/>
                </a:lnTo>
                <a:lnTo>
                  <a:pt x="316" y="809"/>
                </a:lnTo>
                <a:lnTo>
                  <a:pt x="325" y="815"/>
                </a:lnTo>
                <a:lnTo>
                  <a:pt x="334" y="820"/>
                </a:lnTo>
                <a:lnTo>
                  <a:pt x="337" y="821"/>
                </a:lnTo>
                <a:lnTo>
                  <a:pt x="341" y="823"/>
                </a:lnTo>
                <a:lnTo>
                  <a:pt x="341" y="823"/>
                </a:lnTo>
                <a:lnTo>
                  <a:pt x="347" y="821"/>
                </a:lnTo>
                <a:lnTo>
                  <a:pt x="352" y="819"/>
                </a:lnTo>
                <a:lnTo>
                  <a:pt x="363" y="813"/>
                </a:lnTo>
                <a:lnTo>
                  <a:pt x="370" y="808"/>
                </a:lnTo>
                <a:lnTo>
                  <a:pt x="371" y="807"/>
                </a:lnTo>
                <a:lnTo>
                  <a:pt x="373" y="807"/>
                </a:lnTo>
                <a:lnTo>
                  <a:pt x="373" y="807"/>
                </a:lnTo>
                <a:lnTo>
                  <a:pt x="370" y="836"/>
                </a:lnTo>
                <a:lnTo>
                  <a:pt x="368" y="857"/>
                </a:lnTo>
                <a:lnTo>
                  <a:pt x="365" y="869"/>
                </a:lnTo>
                <a:lnTo>
                  <a:pt x="365" y="869"/>
                </a:lnTo>
                <a:lnTo>
                  <a:pt x="363" y="874"/>
                </a:lnTo>
                <a:lnTo>
                  <a:pt x="359" y="880"/>
                </a:lnTo>
                <a:lnTo>
                  <a:pt x="354" y="886"/>
                </a:lnTo>
                <a:lnTo>
                  <a:pt x="354" y="886"/>
                </a:lnTo>
                <a:lnTo>
                  <a:pt x="353" y="886"/>
                </a:lnTo>
                <a:lnTo>
                  <a:pt x="351" y="886"/>
                </a:lnTo>
                <a:lnTo>
                  <a:pt x="350" y="886"/>
                </a:lnTo>
                <a:lnTo>
                  <a:pt x="348" y="888"/>
                </a:lnTo>
                <a:lnTo>
                  <a:pt x="346" y="891"/>
                </a:lnTo>
                <a:lnTo>
                  <a:pt x="346" y="894"/>
                </a:lnTo>
                <a:lnTo>
                  <a:pt x="346" y="894"/>
                </a:lnTo>
                <a:lnTo>
                  <a:pt x="342" y="910"/>
                </a:lnTo>
                <a:lnTo>
                  <a:pt x="340" y="919"/>
                </a:lnTo>
                <a:lnTo>
                  <a:pt x="340" y="919"/>
                </a:lnTo>
                <a:lnTo>
                  <a:pt x="339" y="919"/>
                </a:lnTo>
                <a:lnTo>
                  <a:pt x="337" y="920"/>
                </a:lnTo>
                <a:lnTo>
                  <a:pt x="333" y="921"/>
                </a:lnTo>
                <a:lnTo>
                  <a:pt x="329" y="922"/>
                </a:lnTo>
                <a:lnTo>
                  <a:pt x="325" y="926"/>
                </a:lnTo>
                <a:lnTo>
                  <a:pt x="322" y="932"/>
                </a:lnTo>
                <a:lnTo>
                  <a:pt x="318" y="939"/>
                </a:lnTo>
                <a:lnTo>
                  <a:pt x="318" y="939"/>
                </a:lnTo>
                <a:lnTo>
                  <a:pt x="314" y="949"/>
                </a:lnTo>
                <a:lnTo>
                  <a:pt x="310" y="958"/>
                </a:lnTo>
                <a:lnTo>
                  <a:pt x="301" y="973"/>
                </a:lnTo>
                <a:lnTo>
                  <a:pt x="299" y="981"/>
                </a:lnTo>
                <a:lnTo>
                  <a:pt x="297" y="987"/>
                </a:lnTo>
                <a:lnTo>
                  <a:pt x="297" y="993"/>
                </a:lnTo>
                <a:lnTo>
                  <a:pt x="301" y="998"/>
                </a:lnTo>
                <a:lnTo>
                  <a:pt x="301" y="998"/>
                </a:lnTo>
                <a:lnTo>
                  <a:pt x="307" y="1002"/>
                </a:lnTo>
                <a:lnTo>
                  <a:pt x="313" y="1006"/>
                </a:lnTo>
                <a:lnTo>
                  <a:pt x="327" y="1015"/>
                </a:lnTo>
                <a:lnTo>
                  <a:pt x="334" y="1018"/>
                </a:lnTo>
                <a:lnTo>
                  <a:pt x="340" y="1023"/>
                </a:lnTo>
                <a:lnTo>
                  <a:pt x="345" y="1029"/>
                </a:lnTo>
                <a:lnTo>
                  <a:pt x="348" y="1035"/>
                </a:lnTo>
                <a:lnTo>
                  <a:pt x="348" y="1035"/>
                </a:lnTo>
                <a:lnTo>
                  <a:pt x="350" y="1041"/>
                </a:lnTo>
                <a:lnTo>
                  <a:pt x="348" y="1047"/>
                </a:lnTo>
                <a:lnTo>
                  <a:pt x="348" y="1052"/>
                </a:lnTo>
                <a:lnTo>
                  <a:pt x="347" y="1058"/>
                </a:lnTo>
                <a:lnTo>
                  <a:pt x="348" y="1064"/>
                </a:lnTo>
                <a:lnTo>
                  <a:pt x="352" y="1072"/>
                </a:lnTo>
                <a:lnTo>
                  <a:pt x="361" y="1081"/>
                </a:lnTo>
                <a:lnTo>
                  <a:pt x="373" y="1092"/>
                </a:lnTo>
                <a:lnTo>
                  <a:pt x="373" y="1092"/>
                </a:lnTo>
                <a:lnTo>
                  <a:pt x="387" y="1103"/>
                </a:lnTo>
                <a:lnTo>
                  <a:pt x="398" y="1111"/>
                </a:lnTo>
                <a:lnTo>
                  <a:pt x="408" y="1114"/>
                </a:lnTo>
                <a:lnTo>
                  <a:pt x="415" y="1117"/>
                </a:lnTo>
                <a:lnTo>
                  <a:pt x="421" y="1117"/>
                </a:lnTo>
                <a:lnTo>
                  <a:pt x="427" y="1114"/>
                </a:lnTo>
                <a:lnTo>
                  <a:pt x="433" y="1112"/>
                </a:lnTo>
                <a:lnTo>
                  <a:pt x="438" y="1107"/>
                </a:lnTo>
                <a:lnTo>
                  <a:pt x="438" y="1107"/>
                </a:lnTo>
                <a:lnTo>
                  <a:pt x="443" y="1103"/>
                </a:lnTo>
                <a:lnTo>
                  <a:pt x="448" y="1097"/>
                </a:lnTo>
                <a:lnTo>
                  <a:pt x="450" y="1091"/>
                </a:lnTo>
                <a:lnTo>
                  <a:pt x="452" y="1085"/>
                </a:lnTo>
                <a:lnTo>
                  <a:pt x="452" y="1078"/>
                </a:lnTo>
                <a:lnTo>
                  <a:pt x="452" y="1071"/>
                </a:lnTo>
                <a:lnTo>
                  <a:pt x="449" y="1063"/>
                </a:lnTo>
                <a:lnTo>
                  <a:pt x="447" y="1056"/>
                </a:lnTo>
                <a:lnTo>
                  <a:pt x="447" y="1056"/>
                </a:lnTo>
                <a:lnTo>
                  <a:pt x="439" y="1043"/>
                </a:lnTo>
                <a:lnTo>
                  <a:pt x="432" y="1032"/>
                </a:lnTo>
                <a:lnTo>
                  <a:pt x="426" y="1021"/>
                </a:lnTo>
                <a:lnTo>
                  <a:pt x="422" y="1010"/>
                </a:lnTo>
                <a:lnTo>
                  <a:pt x="422" y="1010"/>
                </a:lnTo>
                <a:lnTo>
                  <a:pt x="418" y="987"/>
                </a:lnTo>
                <a:lnTo>
                  <a:pt x="415" y="972"/>
                </a:lnTo>
                <a:lnTo>
                  <a:pt x="415" y="972"/>
                </a:lnTo>
                <a:lnTo>
                  <a:pt x="413" y="962"/>
                </a:lnTo>
                <a:lnTo>
                  <a:pt x="412" y="956"/>
                </a:lnTo>
                <a:lnTo>
                  <a:pt x="412" y="956"/>
                </a:lnTo>
                <a:lnTo>
                  <a:pt x="418" y="942"/>
                </a:lnTo>
                <a:lnTo>
                  <a:pt x="425" y="924"/>
                </a:lnTo>
                <a:lnTo>
                  <a:pt x="425" y="924"/>
                </a:lnTo>
                <a:lnTo>
                  <a:pt x="425" y="915"/>
                </a:lnTo>
                <a:lnTo>
                  <a:pt x="425" y="915"/>
                </a:lnTo>
                <a:lnTo>
                  <a:pt x="448" y="871"/>
                </a:lnTo>
                <a:lnTo>
                  <a:pt x="467" y="836"/>
                </a:lnTo>
                <a:lnTo>
                  <a:pt x="481" y="811"/>
                </a:lnTo>
                <a:lnTo>
                  <a:pt x="481" y="811"/>
                </a:lnTo>
                <a:lnTo>
                  <a:pt x="486" y="802"/>
                </a:lnTo>
                <a:lnTo>
                  <a:pt x="489" y="790"/>
                </a:lnTo>
                <a:lnTo>
                  <a:pt x="493" y="778"/>
                </a:lnTo>
                <a:lnTo>
                  <a:pt x="494" y="766"/>
                </a:lnTo>
                <a:lnTo>
                  <a:pt x="495" y="753"/>
                </a:lnTo>
                <a:lnTo>
                  <a:pt x="495" y="741"/>
                </a:lnTo>
                <a:lnTo>
                  <a:pt x="494" y="732"/>
                </a:lnTo>
                <a:lnTo>
                  <a:pt x="493" y="725"/>
                </a:lnTo>
                <a:lnTo>
                  <a:pt x="493" y="725"/>
                </a:lnTo>
                <a:lnTo>
                  <a:pt x="489" y="719"/>
                </a:lnTo>
                <a:lnTo>
                  <a:pt x="484" y="712"/>
                </a:lnTo>
                <a:lnTo>
                  <a:pt x="475" y="699"/>
                </a:lnTo>
                <a:lnTo>
                  <a:pt x="461" y="684"/>
                </a:lnTo>
                <a:lnTo>
                  <a:pt x="461" y="684"/>
                </a:lnTo>
                <a:lnTo>
                  <a:pt x="459" y="678"/>
                </a:lnTo>
                <a:lnTo>
                  <a:pt x="456" y="672"/>
                </a:lnTo>
                <a:lnTo>
                  <a:pt x="452" y="668"/>
                </a:lnTo>
                <a:lnTo>
                  <a:pt x="452" y="668"/>
                </a:lnTo>
                <a:lnTo>
                  <a:pt x="421" y="650"/>
                </a:lnTo>
                <a:lnTo>
                  <a:pt x="402" y="639"/>
                </a:lnTo>
                <a:lnTo>
                  <a:pt x="392" y="634"/>
                </a:lnTo>
                <a:lnTo>
                  <a:pt x="392" y="634"/>
                </a:lnTo>
                <a:lnTo>
                  <a:pt x="371" y="627"/>
                </a:lnTo>
                <a:lnTo>
                  <a:pt x="371" y="627"/>
                </a:lnTo>
                <a:lnTo>
                  <a:pt x="369" y="610"/>
                </a:lnTo>
                <a:lnTo>
                  <a:pt x="369" y="610"/>
                </a:lnTo>
                <a:lnTo>
                  <a:pt x="370" y="605"/>
                </a:lnTo>
                <a:lnTo>
                  <a:pt x="370" y="592"/>
                </a:lnTo>
                <a:lnTo>
                  <a:pt x="370" y="592"/>
                </a:lnTo>
                <a:lnTo>
                  <a:pt x="370" y="580"/>
                </a:lnTo>
                <a:lnTo>
                  <a:pt x="369" y="570"/>
                </a:lnTo>
                <a:lnTo>
                  <a:pt x="368" y="560"/>
                </a:lnTo>
                <a:lnTo>
                  <a:pt x="370" y="551"/>
                </a:lnTo>
                <a:lnTo>
                  <a:pt x="370" y="551"/>
                </a:lnTo>
                <a:lnTo>
                  <a:pt x="382" y="565"/>
                </a:lnTo>
                <a:lnTo>
                  <a:pt x="393" y="576"/>
                </a:lnTo>
                <a:lnTo>
                  <a:pt x="398" y="580"/>
                </a:lnTo>
                <a:lnTo>
                  <a:pt x="402" y="582"/>
                </a:lnTo>
                <a:lnTo>
                  <a:pt x="402" y="582"/>
                </a:lnTo>
                <a:lnTo>
                  <a:pt x="409" y="583"/>
                </a:lnTo>
                <a:lnTo>
                  <a:pt x="413" y="582"/>
                </a:lnTo>
                <a:lnTo>
                  <a:pt x="415" y="581"/>
                </a:lnTo>
                <a:lnTo>
                  <a:pt x="415" y="580"/>
                </a:lnTo>
                <a:lnTo>
                  <a:pt x="415" y="580"/>
                </a:lnTo>
                <a:lnTo>
                  <a:pt x="424" y="576"/>
                </a:lnTo>
                <a:lnTo>
                  <a:pt x="429" y="574"/>
                </a:lnTo>
                <a:lnTo>
                  <a:pt x="431" y="571"/>
                </a:lnTo>
                <a:lnTo>
                  <a:pt x="431" y="571"/>
                </a:lnTo>
                <a:lnTo>
                  <a:pt x="437" y="564"/>
                </a:lnTo>
                <a:lnTo>
                  <a:pt x="444" y="558"/>
                </a:lnTo>
                <a:lnTo>
                  <a:pt x="444" y="558"/>
                </a:lnTo>
                <a:lnTo>
                  <a:pt x="448" y="554"/>
                </a:lnTo>
                <a:lnTo>
                  <a:pt x="450" y="551"/>
                </a:lnTo>
                <a:lnTo>
                  <a:pt x="450" y="551"/>
                </a:lnTo>
                <a:lnTo>
                  <a:pt x="456" y="554"/>
                </a:lnTo>
                <a:lnTo>
                  <a:pt x="461" y="557"/>
                </a:lnTo>
                <a:lnTo>
                  <a:pt x="464" y="557"/>
                </a:lnTo>
                <a:lnTo>
                  <a:pt x="465" y="555"/>
                </a:lnTo>
                <a:lnTo>
                  <a:pt x="465" y="555"/>
                </a:lnTo>
                <a:lnTo>
                  <a:pt x="469" y="552"/>
                </a:lnTo>
                <a:lnTo>
                  <a:pt x="471" y="549"/>
                </a:lnTo>
                <a:lnTo>
                  <a:pt x="471" y="547"/>
                </a:lnTo>
                <a:lnTo>
                  <a:pt x="470" y="544"/>
                </a:lnTo>
                <a:lnTo>
                  <a:pt x="467" y="541"/>
                </a:lnTo>
                <a:lnTo>
                  <a:pt x="464" y="537"/>
                </a:lnTo>
                <a:lnTo>
                  <a:pt x="464" y="537"/>
                </a:lnTo>
                <a:lnTo>
                  <a:pt x="447" y="520"/>
                </a:lnTo>
                <a:lnTo>
                  <a:pt x="441" y="514"/>
                </a:lnTo>
                <a:lnTo>
                  <a:pt x="433" y="510"/>
                </a:lnTo>
                <a:lnTo>
                  <a:pt x="433" y="510"/>
                </a:lnTo>
                <a:lnTo>
                  <a:pt x="427" y="508"/>
                </a:lnTo>
                <a:lnTo>
                  <a:pt x="421" y="504"/>
                </a:lnTo>
                <a:lnTo>
                  <a:pt x="415" y="501"/>
                </a:lnTo>
                <a:lnTo>
                  <a:pt x="415" y="501"/>
                </a:lnTo>
                <a:lnTo>
                  <a:pt x="407" y="498"/>
                </a:lnTo>
                <a:lnTo>
                  <a:pt x="396" y="493"/>
                </a:lnTo>
                <a:lnTo>
                  <a:pt x="385" y="489"/>
                </a:lnTo>
                <a:lnTo>
                  <a:pt x="385" y="489"/>
                </a:lnTo>
                <a:lnTo>
                  <a:pt x="369" y="479"/>
                </a:lnTo>
                <a:lnTo>
                  <a:pt x="365" y="475"/>
                </a:lnTo>
                <a:lnTo>
                  <a:pt x="365" y="475"/>
                </a:lnTo>
                <a:lnTo>
                  <a:pt x="371" y="425"/>
                </a:lnTo>
                <a:lnTo>
                  <a:pt x="376" y="389"/>
                </a:lnTo>
                <a:lnTo>
                  <a:pt x="380" y="370"/>
                </a:lnTo>
                <a:lnTo>
                  <a:pt x="380" y="370"/>
                </a:lnTo>
                <a:lnTo>
                  <a:pt x="384" y="362"/>
                </a:lnTo>
                <a:lnTo>
                  <a:pt x="388" y="354"/>
                </a:lnTo>
                <a:lnTo>
                  <a:pt x="393" y="344"/>
                </a:lnTo>
                <a:lnTo>
                  <a:pt x="395" y="339"/>
                </a:lnTo>
                <a:lnTo>
                  <a:pt x="396" y="333"/>
                </a:lnTo>
                <a:lnTo>
                  <a:pt x="396" y="333"/>
                </a:lnTo>
                <a:lnTo>
                  <a:pt x="395" y="321"/>
                </a:lnTo>
                <a:lnTo>
                  <a:pt x="393" y="309"/>
                </a:lnTo>
                <a:lnTo>
                  <a:pt x="391" y="298"/>
                </a:lnTo>
                <a:lnTo>
                  <a:pt x="388" y="292"/>
                </a:lnTo>
                <a:lnTo>
                  <a:pt x="388" y="292"/>
                </a:lnTo>
                <a:lnTo>
                  <a:pt x="373" y="276"/>
                </a:lnTo>
                <a:lnTo>
                  <a:pt x="359" y="264"/>
                </a:lnTo>
                <a:lnTo>
                  <a:pt x="359" y="264"/>
                </a:lnTo>
                <a:lnTo>
                  <a:pt x="363" y="260"/>
                </a:lnTo>
                <a:lnTo>
                  <a:pt x="373" y="250"/>
                </a:lnTo>
                <a:lnTo>
                  <a:pt x="382" y="240"/>
                </a:lnTo>
                <a:lnTo>
                  <a:pt x="385" y="233"/>
                </a:lnTo>
                <a:lnTo>
                  <a:pt x="386" y="229"/>
                </a:lnTo>
                <a:lnTo>
                  <a:pt x="386" y="229"/>
                </a:lnTo>
                <a:lnTo>
                  <a:pt x="386" y="215"/>
                </a:lnTo>
                <a:lnTo>
                  <a:pt x="384" y="201"/>
                </a:lnTo>
                <a:lnTo>
                  <a:pt x="381" y="181"/>
                </a:lnTo>
                <a:lnTo>
                  <a:pt x="381" y="181"/>
                </a:lnTo>
                <a:lnTo>
                  <a:pt x="384" y="179"/>
                </a:lnTo>
                <a:lnTo>
                  <a:pt x="385" y="174"/>
                </a:lnTo>
                <a:lnTo>
                  <a:pt x="385" y="165"/>
                </a:lnTo>
                <a:lnTo>
                  <a:pt x="385" y="165"/>
                </a:lnTo>
                <a:lnTo>
                  <a:pt x="384" y="130"/>
                </a:lnTo>
                <a:lnTo>
                  <a:pt x="388" y="134"/>
                </a:lnTo>
                <a:lnTo>
                  <a:pt x="388" y="134"/>
                </a:lnTo>
                <a:lnTo>
                  <a:pt x="390" y="128"/>
                </a:lnTo>
                <a:lnTo>
                  <a:pt x="390" y="120"/>
                </a:lnTo>
                <a:lnTo>
                  <a:pt x="388" y="111"/>
                </a:lnTo>
                <a:lnTo>
                  <a:pt x="388" y="111"/>
                </a:lnTo>
                <a:lnTo>
                  <a:pt x="388" y="106"/>
                </a:lnTo>
                <a:lnTo>
                  <a:pt x="388" y="101"/>
                </a:lnTo>
                <a:lnTo>
                  <a:pt x="390" y="94"/>
                </a:lnTo>
                <a:lnTo>
                  <a:pt x="391" y="85"/>
                </a:lnTo>
                <a:lnTo>
                  <a:pt x="390" y="80"/>
                </a:lnTo>
                <a:lnTo>
                  <a:pt x="387" y="73"/>
                </a:lnTo>
                <a:lnTo>
                  <a:pt x="387" y="73"/>
                </a:lnTo>
                <a:lnTo>
                  <a:pt x="382" y="59"/>
                </a:lnTo>
                <a:lnTo>
                  <a:pt x="375" y="44"/>
                </a:lnTo>
                <a:lnTo>
                  <a:pt x="371" y="38"/>
                </a:lnTo>
                <a:lnTo>
                  <a:pt x="365" y="32"/>
                </a:lnTo>
                <a:lnTo>
                  <a:pt x="359" y="27"/>
                </a:lnTo>
                <a:lnTo>
                  <a:pt x="352" y="22"/>
                </a:lnTo>
                <a:lnTo>
                  <a:pt x="352" y="22"/>
                </a:lnTo>
                <a:lnTo>
                  <a:pt x="337" y="16"/>
                </a:lnTo>
                <a:lnTo>
                  <a:pt x="325" y="12"/>
                </a:lnTo>
                <a:lnTo>
                  <a:pt x="317" y="11"/>
                </a:lnTo>
                <a:lnTo>
                  <a:pt x="314" y="11"/>
                </a:lnTo>
                <a:lnTo>
                  <a:pt x="314" y="11"/>
                </a:lnTo>
                <a:lnTo>
                  <a:pt x="320" y="10"/>
                </a:lnTo>
                <a:lnTo>
                  <a:pt x="316" y="10"/>
                </a:lnTo>
                <a:lnTo>
                  <a:pt x="290" y="8"/>
                </a:lnTo>
                <a:lnTo>
                  <a:pt x="290" y="8"/>
                </a:lnTo>
                <a:lnTo>
                  <a:pt x="273" y="6"/>
                </a:lnTo>
                <a:lnTo>
                  <a:pt x="259" y="8"/>
                </a:lnTo>
                <a:lnTo>
                  <a:pt x="246" y="8"/>
                </a:lnTo>
                <a:lnTo>
                  <a:pt x="237" y="9"/>
                </a:lnTo>
                <a:lnTo>
                  <a:pt x="225" y="12"/>
                </a:lnTo>
                <a:lnTo>
                  <a:pt x="221" y="14"/>
                </a:lnTo>
                <a:lnTo>
                  <a:pt x="221" y="14"/>
                </a:lnTo>
                <a:lnTo>
                  <a:pt x="220" y="11"/>
                </a:lnTo>
                <a:lnTo>
                  <a:pt x="216" y="6"/>
                </a:lnTo>
                <a:lnTo>
                  <a:pt x="211" y="1"/>
                </a:lnTo>
                <a:lnTo>
                  <a:pt x="208" y="0"/>
                </a:lnTo>
                <a:lnTo>
                  <a:pt x="204" y="0"/>
                </a:lnTo>
                <a:lnTo>
                  <a:pt x="204" y="0"/>
                </a:lnTo>
                <a:lnTo>
                  <a:pt x="200" y="1"/>
                </a:lnTo>
                <a:lnTo>
                  <a:pt x="198" y="4"/>
                </a:lnTo>
                <a:lnTo>
                  <a:pt x="194" y="9"/>
                </a:lnTo>
                <a:lnTo>
                  <a:pt x="192" y="12"/>
                </a:lnTo>
                <a:lnTo>
                  <a:pt x="192" y="15"/>
                </a:lnTo>
                <a:lnTo>
                  <a:pt x="192" y="15"/>
                </a:lnTo>
                <a:lnTo>
                  <a:pt x="187" y="15"/>
                </a:lnTo>
                <a:lnTo>
                  <a:pt x="182" y="18"/>
                </a:lnTo>
                <a:lnTo>
                  <a:pt x="175" y="25"/>
                </a:lnTo>
                <a:lnTo>
                  <a:pt x="175" y="25"/>
                </a:lnTo>
                <a:lnTo>
                  <a:pt x="170" y="29"/>
                </a:lnTo>
                <a:lnTo>
                  <a:pt x="165" y="38"/>
                </a:lnTo>
                <a:lnTo>
                  <a:pt x="159" y="48"/>
                </a:lnTo>
                <a:lnTo>
                  <a:pt x="153" y="60"/>
                </a:lnTo>
                <a:lnTo>
                  <a:pt x="148" y="73"/>
                </a:lnTo>
                <a:lnTo>
                  <a:pt x="143" y="86"/>
                </a:lnTo>
                <a:lnTo>
                  <a:pt x="140" y="100"/>
                </a:lnTo>
                <a:lnTo>
                  <a:pt x="138" y="113"/>
                </a:lnTo>
                <a:lnTo>
                  <a:pt x="138" y="113"/>
                </a:lnTo>
                <a:lnTo>
                  <a:pt x="136" y="138"/>
                </a:lnTo>
                <a:lnTo>
                  <a:pt x="132" y="161"/>
                </a:lnTo>
                <a:lnTo>
                  <a:pt x="129" y="178"/>
                </a:lnTo>
                <a:lnTo>
                  <a:pt x="126" y="182"/>
                </a:lnTo>
                <a:lnTo>
                  <a:pt x="124" y="186"/>
                </a:lnTo>
                <a:lnTo>
                  <a:pt x="124" y="186"/>
                </a:lnTo>
                <a:lnTo>
                  <a:pt x="114" y="195"/>
                </a:lnTo>
                <a:lnTo>
                  <a:pt x="108" y="199"/>
                </a:lnTo>
                <a:lnTo>
                  <a:pt x="119" y="197"/>
                </a:lnTo>
                <a:lnTo>
                  <a:pt x="119" y="197"/>
                </a:lnTo>
                <a:lnTo>
                  <a:pt x="119" y="208"/>
                </a:lnTo>
                <a:lnTo>
                  <a:pt x="118" y="218"/>
                </a:lnTo>
                <a:lnTo>
                  <a:pt x="116" y="221"/>
                </a:lnTo>
                <a:lnTo>
                  <a:pt x="115" y="226"/>
                </a:lnTo>
                <a:lnTo>
                  <a:pt x="115" y="226"/>
                </a:lnTo>
                <a:lnTo>
                  <a:pt x="110" y="233"/>
                </a:lnTo>
                <a:lnTo>
                  <a:pt x="106" y="240"/>
                </a:lnTo>
                <a:lnTo>
                  <a:pt x="101" y="246"/>
                </a:lnTo>
                <a:lnTo>
                  <a:pt x="116" y="238"/>
                </a:lnTo>
                <a:lnTo>
                  <a:pt x="116" y="238"/>
                </a:lnTo>
                <a:lnTo>
                  <a:pt x="116" y="252"/>
                </a:lnTo>
                <a:lnTo>
                  <a:pt x="116" y="252"/>
                </a:lnTo>
                <a:lnTo>
                  <a:pt x="116" y="278"/>
                </a:lnTo>
                <a:lnTo>
                  <a:pt x="116" y="27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9D185F69-5B6D-4F09-B618-62B4C4D25E60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1024943"/>
            <a:ext cx="1803285" cy="1426039"/>
          </a:xfrm>
          <a:custGeom>
            <a:avLst/>
            <a:gdLst>
              <a:gd name="T0" fmla="*/ 734 w 1587"/>
              <a:gd name="T1" fmla="*/ 18 h 1255"/>
              <a:gd name="T2" fmla="*/ 579 w 1587"/>
              <a:gd name="T3" fmla="*/ 62 h 1255"/>
              <a:gd name="T4" fmla="*/ 572 w 1587"/>
              <a:gd name="T5" fmla="*/ 185 h 1255"/>
              <a:gd name="T6" fmla="*/ 513 w 1587"/>
              <a:gd name="T7" fmla="*/ 238 h 1255"/>
              <a:gd name="T8" fmla="*/ 329 w 1587"/>
              <a:gd name="T9" fmla="*/ 294 h 1255"/>
              <a:gd name="T10" fmla="*/ 27 w 1587"/>
              <a:gd name="T11" fmla="*/ 383 h 1255"/>
              <a:gd name="T12" fmla="*/ 15 w 1587"/>
              <a:gd name="T13" fmla="*/ 411 h 1255"/>
              <a:gd name="T14" fmla="*/ 70 w 1587"/>
              <a:gd name="T15" fmla="*/ 405 h 1255"/>
              <a:gd name="T16" fmla="*/ 347 w 1587"/>
              <a:gd name="T17" fmla="*/ 365 h 1255"/>
              <a:gd name="T18" fmla="*/ 418 w 1587"/>
              <a:gd name="T19" fmla="*/ 428 h 1255"/>
              <a:gd name="T20" fmla="*/ 365 w 1587"/>
              <a:gd name="T21" fmla="*/ 597 h 1255"/>
              <a:gd name="T22" fmla="*/ 348 w 1587"/>
              <a:gd name="T23" fmla="*/ 708 h 1255"/>
              <a:gd name="T24" fmla="*/ 311 w 1587"/>
              <a:gd name="T25" fmla="*/ 715 h 1255"/>
              <a:gd name="T26" fmla="*/ 237 w 1587"/>
              <a:gd name="T27" fmla="*/ 778 h 1255"/>
              <a:gd name="T28" fmla="*/ 188 w 1587"/>
              <a:gd name="T29" fmla="*/ 907 h 1255"/>
              <a:gd name="T30" fmla="*/ 274 w 1587"/>
              <a:gd name="T31" fmla="*/ 898 h 1255"/>
              <a:gd name="T32" fmla="*/ 401 w 1587"/>
              <a:gd name="T33" fmla="*/ 889 h 1255"/>
              <a:gd name="T34" fmla="*/ 253 w 1587"/>
              <a:gd name="T35" fmla="*/ 1077 h 1255"/>
              <a:gd name="T36" fmla="*/ 223 w 1587"/>
              <a:gd name="T37" fmla="*/ 1183 h 1255"/>
              <a:gd name="T38" fmla="*/ 379 w 1587"/>
              <a:gd name="T39" fmla="*/ 1233 h 1255"/>
              <a:gd name="T40" fmla="*/ 342 w 1587"/>
              <a:gd name="T41" fmla="*/ 1154 h 1255"/>
              <a:gd name="T42" fmla="*/ 393 w 1587"/>
              <a:gd name="T43" fmla="*/ 1067 h 1255"/>
              <a:gd name="T44" fmla="*/ 576 w 1587"/>
              <a:gd name="T45" fmla="*/ 853 h 1255"/>
              <a:gd name="T46" fmla="*/ 619 w 1587"/>
              <a:gd name="T47" fmla="*/ 625 h 1255"/>
              <a:gd name="T48" fmla="*/ 701 w 1587"/>
              <a:gd name="T49" fmla="*/ 558 h 1255"/>
              <a:gd name="T50" fmla="*/ 912 w 1587"/>
              <a:gd name="T51" fmla="*/ 667 h 1255"/>
              <a:gd name="T52" fmla="*/ 954 w 1587"/>
              <a:gd name="T53" fmla="*/ 673 h 1255"/>
              <a:gd name="T54" fmla="*/ 1068 w 1587"/>
              <a:gd name="T55" fmla="*/ 547 h 1255"/>
              <a:gd name="T56" fmla="*/ 1048 w 1587"/>
              <a:gd name="T57" fmla="*/ 731 h 1255"/>
              <a:gd name="T58" fmla="*/ 1002 w 1587"/>
              <a:gd name="T59" fmla="*/ 873 h 1255"/>
              <a:gd name="T60" fmla="*/ 1010 w 1587"/>
              <a:gd name="T61" fmla="*/ 987 h 1255"/>
              <a:gd name="T62" fmla="*/ 1072 w 1587"/>
              <a:gd name="T63" fmla="*/ 910 h 1255"/>
              <a:gd name="T64" fmla="*/ 1024 w 1587"/>
              <a:gd name="T65" fmla="*/ 1091 h 1255"/>
              <a:gd name="T66" fmla="*/ 983 w 1587"/>
              <a:gd name="T67" fmla="*/ 1129 h 1255"/>
              <a:gd name="T68" fmla="*/ 998 w 1587"/>
              <a:gd name="T69" fmla="*/ 1222 h 1255"/>
              <a:gd name="T70" fmla="*/ 1147 w 1587"/>
              <a:gd name="T71" fmla="*/ 1217 h 1255"/>
              <a:gd name="T72" fmla="*/ 1089 w 1587"/>
              <a:gd name="T73" fmla="*/ 1104 h 1255"/>
              <a:gd name="T74" fmla="*/ 1231 w 1587"/>
              <a:gd name="T75" fmla="*/ 956 h 1255"/>
              <a:gd name="T76" fmla="*/ 1281 w 1587"/>
              <a:gd name="T77" fmla="*/ 769 h 1255"/>
              <a:gd name="T78" fmla="*/ 1323 w 1587"/>
              <a:gd name="T79" fmla="*/ 574 h 1255"/>
              <a:gd name="T80" fmla="*/ 1467 w 1587"/>
              <a:gd name="T81" fmla="*/ 656 h 1255"/>
              <a:gd name="T82" fmla="*/ 1517 w 1587"/>
              <a:gd name="T83" fmla="*/ 704 h 1255"/>
              <a:gd name="T84" fmla="*/ 1545 w 1587"/>
              <a:gd name="T85" fmla="*/ 725 h 1255"/>
              <a:gd name="T86" fmla="*/ 1539 w 1587"/>
              <a:gd name="T87" fmla="*/ 683 h 1255"/>
              <a:gd name="T88" fmla="*/ 1564 w 1587"/>
              <a:gd name="T89" fmla="*/ 683 h 1255"/>
              <a:gd name="T90" fmla="*/ 1570 w 1587"/>
              <a:gd name="T91" fmla="*/ 661 h 1255"/>
              <a:gd name="T92" fmla="*/ 1434 w 1587"/>
              <a:gd name="T93" fmla="*/ 519 h 1255"/>
              <a:gd name="T94" fmla="*/ 1305 w 1587"/>
              <a:gd name="T95" fmla="*/ 302 h 1255"/>
              <a:gd name="T96" fmla="*/ 1358 w 1587"/>
              <a:gd name="T97" fmla="*/ 212 h 1255"/>
              <a:gd name="T98" fmla="*/ 1380 w 1587"/>
              <a:gd name="T99" fmla="*/ 104 h 1255"/>
              <a:gd name="T100" fmla="*/ 1323 w 1587"/>
              <a:gd name="T101" fmla="*/ 39 h 1255"/>
              <a:gd name="T102" fmla="*/ 1159 w 1587"/>
              <a:gd name="T103" fmla="*/ 79 h 1255"/>
              <a:gd name="T104" fmla="*/ 1134 w 1587"/>
              <a:gd name="T105" fmla="*/ 255 h 1255"/>
              <a:gd name="T106" fmla="*/ 1107 w 1587"/>
              <a:gd name="T107" fmla="*/ 321 h 1255"/>
              <a:gd name="T108" fmla="*/ 1024 w 1587"/>
              <a:gd name="T109" fmla="*/ 466 h 1255"/>
              <a:gd name="T110" fmla="*/ 926 w 1587"/>
              <a:gd name="T111" fmla="*/ 586 h 1255"/>
              <a:gd name="T112" fmla="*/ 772 w 1587"/>
              <a:gd name="T113" fmla="*/ 525 h 1255"/>
              <a:gd name="T114" fmla="*/ 719 w 1587"/>
              <a:gd name="T115" fmla="*/ 293 h 1255"/>
              <a:gd name="T116" fmla="*/ 778 w 1587"/>
              <a:gd name="T117" fmla="*/ 185 h 1255"/>
              <a:gd name="T118" fmla="*/ 1111 w 1587"/>
              <a:gd name="T119" fmla="*/ 862 h 1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7" h="1255">
                <a:moveTo>
                  <a:pt x="800" y="98"/>
                </a:moveTo>
                <a:lnTo>
                  <a:pt x="786" y="92"/>
                </a:lnTo>
                <a:lnTo>
                  <a:pt x="786" y="92"/>
                </a:lnTo>
                <a:lnTo>
                  <a:pt x="785" y="88"/>
                </a:lnTo>
                <a:lnTo>
                  <a:pt x="784" y="83"/>
                </a:lnTo>
                <a:lnTo>
                  <a:pt x="784" y="78"/>
                </a:lnTo>
                <a:lnTo>
                  <a:pt x="784" y="78"/>
                </a:lnTo>
                <a:lnTo>
                  <a:pt x="783" y="72"/>
                </a:lnTo>
                <a:lnTo>
                  <a:pt x="779" y="64"/>
                </a:lnTo>
                <a:lnTo>
                  <a:pt x="770" y="47"/>
                </a:lnTo>
                <a:lnTo>
                  <a:pt x="770" y="47"/>
                </a:lnTo>
                <a:lnTo>
                  <a:pt x="764" y="42"/>
                </a:lnTo>
                <a:lnTo>
                  <a:pt x="757" y="34"/>
                </a:lnTo>
                <a:lnTo>
                  <a:pt x="742" y="23"/>
                </a:lnTo>
                <a:lnTo>
                  <a:pt x="742" y="23"/>
                </a:lnTo>
                <a:lnTo>
                  <a:pt x="734" y="18"/>
                </a:lnTo>
                <a:lnTo>
                  <a:pt x="724" y="13"/>
                </a:lnTo>
                <a:lnTo>
                  <a:pt x="706" y="6"/>
                </a:lnTo>
                <a:lnTo>
                  <a:pt x="706" y="6"/>
                </a:lnTo>
                <a:lnTo>
                  <a:pt x="696" y="4"/>
                </a:lnTo>
                <a:lnTo>
                  <a:pt x="682" y="1"/>
                </a:lnTo>
                <a:lnTo>
                  <a:pt x="668" y="0"/>
                </a:lnTo>
                <a:lnTo>
                  <a:pt x="661" y="0"/>
                </a:lnTo>
                <a:lnTo>
                  <a:pt x="661" y="0"/>
                </a:lnTo>
                <a:lnTo>
                  <a:pt x="632" y="11"/>
                </a:lnTo>
                <a:lnTo>
                  <a:pt x="612" y="18"/>
                </a:lnTo>
                <a:lnTo>
                  <a:pt x="604" y="23"/>
                </a:lnTo>
                <a:lnTo>
                  <a:pt x="599" y="25"/>
                </a:lnTo>
                <a:lnTo>
                  <a:pt x="599" y="25"/>
                </a:lnTo>
                <a:lnTo>
                  <a:pt x="592" y="34"/>
                </a:lnTo>
                <a:lnTo>
                  <a:pt x="585" y="49"/>
                </a:lnTo>
                <a:lnTo>
                  <a:pt x="579" y="62"/>
                </a:lnTo>
                <a:lnTo>
                  <a:pt x="578" y="68"/>
                </a:lnTo>
                <a:lnTo>
                  <a:pt x="577" y="72"/>
                </a:lnTo>
                <a:lnTo>
                  <a:pt x="577" y="72"/>
                </a:lnTo>
                <a:lnTo>
                  <a:pt x="577" y="79"/>
                </a:lnTo>
                <a:lnTo>
                  <a:pt x="576" y="91"/>
                </a:lnTo>
                <a:lnTo>
                  <a:pt x="570" y="120"/>
                </a:lnTo>
                <a:lnTo>
                  <a:pt x="565" y="146"/>
                </a:lnTo>
                <a:lnTo>
                  <a:pt x="564" y="155"/>
                </a:lnTo>
                <a:lnTo>
                  <a:pt x="564" y="159"/>
                </a:lnTo>
                <a:lnTo>
                  <a:pt x="564" y="159"/>
                </a:lnTo>
                <a:lnTo>
                  <a:pt x="565" y="160"/>
                </a:lnTo>
                <a:lnTo>
                  <a:pt x="566" y="160"/>
                </a:lnTo>
                <a:lnTo>
                  <a:pt x="570" y="159"/>
                </a:lnTo>
                <a:lnTo>
                  <a:pt x="574" y="156"/>
                </a:lnTo>
                <a:lnTo>
                  <a:pt x="574" y="156"/>
                </a:lnTo>
                <a:lnTo>
                  <a:pt x="572" y="185"/>
                </a:lnTo>
                <a:lnTo>
                  <a:pt x="568" y="216"/>
                </a:lnTo>
                <a:lnTo>
                  <a:pt x="568" y="216"/>
                </a:lnTo>
                <a:lnTo>
                  <a:pt x="572" y="226"/>
                </a:lnTo>
                <a:lnTo>
                  <a:pt x="572" y="226"/>
                </a:lnTo>
                <a:lnTo>
                  <a:pt x="571" y="229"/>
                </a:lnTo>
                <a:lnTo>
                  <a:pt x="568" y="232"/>
                </a:lnTo>
                <a:lnTo>
                  <a:pt x="568" y="232"/>
                </a:lnTo>
                <a:lnTo>
                  <a:pt x="566" y="233"/>
                </a:lnTo>
                <a:lnTo>
                  <a:pt x="559" y="233"/>
                </a:lnTo>
                <a:lnTo>
                  <a:pt x="547" y="235"/>
                </a:lnTo>
                <a:lnTo>
                  <a:pt x="547" y="235"/>
                </a:lnTo>
                <a:lnTo>
                  <a:pt x="535" y="236"/>
                </a:lnTo>
                <a:lnTo>
                  <a:pt x="527" y="237"/>
                </a:lnTo>
                <a:lnTo>
                  <a:pt x="521" y="237"/>
                </a:lnTo>
                <a:lnTo>
                  <a:pt x="521" y="237"/>
                </a:lnTo>
                <a:lnTo>
                  <a:pt x="513" y="238"/>
                </a:lnTo>
                <a:lnTo>
                  <a:pt x="497" y="239"/>
                </a:lnTo>
                <a:lnTo>
                  <a:pt x="471" y="243"/>
                </a:lnTo>
                <a:lnTo>
                  <a:pt x="471" y="243"/>
                </a:lnTo>
                <a:lnTo>
                  <a:pt x="468" y="244"/>
                </a:lnTo>
                <a:lnTo>
                  <a:pt x="463" y="246"/>
                </a:lnTo>
                <a:lnTo>
                  <a:pt x="450" y="255"/>
                </a:lnTo>
                <a:lnTo>
                  <a:pt x="430" y="268"/>
                </a:lnTo>
                <a:lnTo>
                  <a:pt x="430" y="268"/>
                </a:lnTo>
                <a:lnTo>
                  <a:pt x="424" y="269"/>
                </a:lnTo>
                <a:lnTo>
                  <a:pt x="414" y="270"/>
                </a:lnTo>
                <a:lnTo>
                  <a:pt x="387" y="271"/>
                </a:lnTo>
                <a:lnTo>
                  <a:pt x="348" y="271"/>
                </a:lnTo>
                <a:lnTo>
                  <a:pt x="346" y="282"/>
                </a:lnTo>
                <a:lnTo>
                  <a:pt x="332" y="288"/>
                </a:lnTo>
                <a:lnTo>
                  <a:pt x="329" y="294"/>
                </a:lnTo>
                <a:lnTo>
                  <a:pt x="329" y="294"/>
                </a:lnTo>
                <a:lnTo>
                  <a:pt x="300" y="295"/>
                </a:lnTo>
                <a:lnTo>
                  <a:pt x="259" y="299"/>
                </a:lnTo>
                <a:lnTo>
                  <a:pt x="259" y="299"/>
                </a:lnTo>
                <a:lnTo>
                  <a:pt x="207" y="309"/>
                </a:lnTo>
                <a:lnTo>
                  <a:pt x="159" y="321"/>
                </a:lnTo>
                <a:lnTo>
                  <a:pt x="159" y="321"/>
                </a:lnTo>
                <a:lnTo>
                  <a:pt x="149" y="326"/>
                </a:lnTo>
                <a:lnTo>
                  <a:pt x="136" y="333"/>
                </a:lnTo>
                <a:lnTo>
                  <a:pt x="109" y="349"/>
                </a:lnTo>
                <a:lnTo>
                  <a:pt x="109" y="349"/>
                </a:lnTo>
                <a:lnTo>
                  <a:pt x="83" y="362"/>
                </a:lnTo>
                <a:lnTo>
                  <a:pt x="73" y="368"/>
                </a:lnTo>
                <a:lnTo>
                  <a:pt x="66" y="371"/>
                </a:lnTo>
                <a:lnTo>
                  <a:pt x="66" y="371"/>
                </a:lnTo>
                <a:lnTo>
                  <a:pt x="47" y="377"/>
                </a:lnTo>
                <a:lnTo>
                  <a:pt x="27" y="383"/>
                </a:lnTo>
                <a:lnTo>
                  <a:pt x="27" y="383"/>
                </a:lnTo>
                <a:lnTo>
                  <a:pt x="23" y="384"/>
                </a:lnTo>
                <a:lnTo>
                  <a:pt x="15" y="387"/>
                </a:lnTo>
                <a:lnTo>
                  <a:pt x="8" y="391"/>
                </a:lnTo>
                <a:lnTo>
                  <a:pt x="2" y="397"/>
                </a:lnTo>
                <a:lnTo>
                  <a:pt x="2" y="397"/>
                </a:lnTo>
                <a:lnTo>
                  <a:pt x="0" y="400"/>
                </a:lnTo>
                <a:lnTo>
                  <a:pt x="0" y="402"/>
                </a:lnTo>
                <a:lnTo>
                  <a:pt x="2" y="402"/>
                </a:lnTo>
                <a:lnTo>
                  <a:pt x="25" y="397"/>
                </a:lnTo>
                <a:lnTo>
                  <a:pt x="25" y="397"/>
                </a:lnTo>
                <a:lnTo>
                  <a:pt x="23" y="399"/>
                </a:lnTo>
                <a:lnTo>
                  <a:pt x="19" y="403"/>
                </a:lnTo>
                <a:lnTo>
                  <a:pt x="17" y="407"/>
                </a:lnTo>
                <a:lnTo>
                  <a:pt x="17" y="407"/>
                </a:lnTo>
                <a:lnTo>
                  <a:pt x="15" y="411"/>
                </a:lnTo>
                <a:lnTo>
                  <a:pt x="18" y="411"/>
                </a:lnTo>
                <a:lnTo>
                  <a:pt x="27" y="407"/>
                </a:lnTo>
                <a:lnTo>
                  <a:pt x="27" y="407"/>
                </a:lnTo>
                <a:lnTo>
                  <a:pt x="31" y="406"/>
                </a:lnTo>
                <a:lnTo>
                  <a:pt x="34" y="404"/>
                </a:lnTo>
                <a:lnTo>
                  <a:pt x="39" y="399"/>
                </a:lnTo>
                <a:lnTo>
                  <a:pt x="44" y="393"/>
                </a:lnTo>
                <a:lnTo>
                  <a:pt x="75" y="385"/>
                </a:lnTo>
                <a:lnTo>
                  <a:pt x="75" y="385"/>
                </a:lnTo>
                <a:lnTo>
                  <a:pt x="68" y="393"/>
                </a:lnTo>
                <a:lnTo>
                  <a:pt x="63" y="400"/>
                </a:lnTo>
                <a:lnTo>
                  <a:pt x="63" y="403"/>
                </a:lnTo>
                <a:lnTo>
                  <a:pt x="64" y="405"/>
                </a:lnTo>
                <a:lnTo>
                  <a:pt x="64" y="405"/>
                </a:lnTo>
                <a:lnTo>
                  <a:pt x="66" y="405"/>
                </a:lnTo>
                <a:lnTo>
                  <a:pt x="70" y="405"/>
                </a:lnTo>
                <a:lnTo>
                  <a:pt x="79" y="402"/>
                </a:lnTo>
                <a:lnTo>
                  <a:pt x="97" y="393"/>
                </a:lnTo>
                <a:lnTo>
                  <a:pt x="97" y="393"/>
                </a:lnTo>
                <a:lnTo>
                  <a:pt x="126" y="383"/>
                </a:lnTo>
                <a:lnTo>
                  <a:pt x="126" y="383"/>
                </a:lnTo>
                <a:lnTo>
                  <a:pt x="155" y="370"/>
                </a:lnTo>
                <a:lnTo>
                  <a:pt x="169" y="362"/>
                </a:lnTo>
                <a:lnTo>
                  <a:pt x="169" y="362"/>
                </a:lnTo>
                <a:lnTo>
                  <a:pt x="179" y="361"/>
                </a:lnTo>
                <a:lnTo>
                  <a:pt x="198" y="360"/>
                </a:lnTo>
                <a:lnTo>
                  <a:pt x="253" y="358"/>
                </a:lnTo>
                <a:lnTo>
                  <a:pt x="332" y="354"/>
                </a:lnTo>
                <a:lnTo>
                  <a:pt x="332" y="354"/>
                </a:lnTo>
                <a:lnTo>
                  <a:pt x="343" y="362"/>
                </a:lnTo>
                <a:lnTo>
                  <a:pt x="343" y="362"/>
                </a:lnTo>
                <a:lnTo>
                  <a:pt x="347" y="365"/>
                </a:lnTo>
                <a:lnTo>
                  <a:pt x="352" y="366"/>
                </a:lnTo>
                <a:lnTo>
                  <a:pt x="368" y="368"/>
                </a:lnTo>
                <a:lnTo>
                  <a:pt x="368" y="368"/>
                </a:lnTo>
                <a:lnTo>
                  <a:pt x="377" y="368"/>
                </a:lnTo>
                <a:lnTo>
                  <a:pt x="385" y="367"/>
                </a:lnTo>
                <a:lnTo>
                  <a:pt x="393" y="366"/>
                </a:lnTo>
                <a:lnTo>
                  <a:pt x="393" y="366"/>
                </a:lnTo>
                <a:lnTo>
                  <a:pt x="394" y="367"/>
                </a:lnTo>
                <a:lnTo>
                  <a:pt x="397" y="370"/>
                </a:lnTo>
                <a:lnTo>
                  <a:pt x="401" y="379"/>
                </a:lnTo>
                <a:lnTo>
                  <a:pt x="406" y="389"/>
                </a:lnTo>
                <a:lnTo>
                  <a:pt x="410" y="393"/>
                </a:lnTo>
                <a:lnTo>
                  <a:pt x="410" y="393"/>
                </a:lnTo>
                <a:lnTo>
                  <a:pt x="412" y="399"/>
                </a:lnTo>
                <a:lnTo>
                  <a:pt x="416" y="410"/>
                </a:lnTo>
                <a:lnTo>
                  <a:pt x="418" y="428"/>
                </a:lnTo>
                <a:lnTo>
                  <a:pt x="418" y="428"/>
                </a:lnTo>
                <a:lnTo>
                  <a:pt x="413" y="452"/>
                </a:lnTo>
                <a:lnTo>
                  <a:pt x="411" y="471"/>
                </a:lnTo>
                <a:lnTo>
                  <a:pt x="410" y="481"/>
                </a:lnTo>
                <a:lnTo>
                  <a:pt x="410" y="488"/>
                </a:lnTo>
                <a:lnTo>
                  <a:pt x="410" y="488"/>
                </a:lnTo>
                <a:lnTo>
                  <a:pt x="413" y="518"/>
                </a:lnTo>
                <a:lnTo>
                  <a:pt x="416" y="533"/>
                </a:lnTo>
                <a:lnTo>
                  <a:pt x="377" y="550"/>
                </a:lnTo>
                <a:lnTo>
                  <a:pt x="377" y="550"/>
                </a:lnTo>
                <a:lnTo>
                  <a:pt x="372" y="558"/>
                </a:lnTo>
                <a:lnTo>
                  <a:pt x="368" y="565"/>
                </a:lnTo>
                <a:lnTo>
                  <a:pt x="365" y="572"/>
                </a:lnTo>
                <a:lnTo>
                  <a:pt x="365" y="572"/>
                </a:lnTo>
                <a:lnTo>
                  <a:pt x="365" y="582"/>
                </a:lnTo>
                <a:lnTo>
                  <a:pt x="365" y="597"/>
                </a:lnTo>
                <a:lnTo>
                  <a:pt x="364" y="605"/>
                </a:lnTo>
                <a:lnTo>
                  <a:pt x="362" y="614"/>
                </a:lnTo>
                <a:lnTo>
                  <a:pt x="360" y="623"/>
                </a:lnTo>
                <a:lnTo>
                  <a:pt x="356" y="630"/>
                </a:lnTo>
                <a:lnTo>
                  <a:pt x="356" y="630"/>
                </a:lnTo>
                <a:lnTo>
                  <a:pt x="353" y="638"/>
                </a:lnTo>
                <a:lnTo>
                  <a:pt x="352" y="644"/>
                </a:lnTo>
                <a:lnTo>
                  <a:pt x="351" y="650"/>
                </a:lnTo>
                <a:lnTo>
                  <a:pt x="351" y="656"/>
                </a:lnTo>
                <a:lnTo>
                  <a:pt x="352" y="666"/>
                </a:lnTo>
                <a:lnTo>
                  <a:pt x="352" y="675"/>
                </a:lnTo>
                <a:lnTo>
                  <a:pt x="352" y="675"/>
                </a:lnTo>
                <a:lnTo>
                  <a:pt x="348" y="693"/>
                </a:lnTo>
                <a:lnTo>
                  <a:pt x="348" y="701"/>
                </a:lnTo>
                <a:lnTo>
                  <a:pt x="348" y="708"/>
                </a:lnTo>
                <a:lnTo>
                  <a:pt x="348" y="708"/>
                </a:lnTo>
                <a:lnTo>
                  <a:pt x="351" y="715"/>
                </a:lnTo>
                <a:lnTo>
                  <a:pt x="352" y="720"/>
                </a:lnTo>
                <a:lnTo>
                  <a:pt x="354" y="722"/>
                </a:lnTo>
                <a:lnTo>
                  <a:pt x="348" y="743"/>
                </a:lnTo>
                <a:lnTo>
                  <a:pt x="348" y="743"/>
                </a:lnTo>
                <a:lnTo>
                  <a:pt x="346" y="747"/>
                </a:lnTo>
                <a:lnTo>
                  <a:pt x="345" y="750"/>
                </a:lnTo>
                <a:lnTo>
                  <a:pt x="343" y="751"/>
                </a:lnTo>
                <a:lnTo>
                  <a:pt x="343" y="751"/>
                </a:lnTo>
                <a:lnTo>
                  <a:pt x="336" y="746"/>
                </a:lnTo>
                <a:lnTo>
                  <a:pt x="332" y="743"/>
                </a:lnTo>
                <a:lnTo>
                  <a:pt x="329" y="739"/>
                </a:lnTo>
                <a:lnTo>
                  <a:pt x="329" y="739"/>
                </a:lnTo>
                <a:lnTo>
                  <a:pt x="326" y="732"/>
                </a:lnTo>
                <a:lnTo>
                  <a:pt x="317" y="721"/>
                </a:lnTo>
                <a:lnTo>
                  <a:pt x="311" y="715"/>
                </a:lnTo>
                <a:lnTo>
                  <a:pt x="306" y="711"/>
                </a:lnTo>
                <a:lnTo>
                  <a:pt x="300" y="706"/>
                </a:lnTo>
                <a:lnTo>
                  <a:pt x="293" y="704"/>
                </a:lnTo>
                <a:lnTo>
                  <a:pt x="293" y="704"/>
                </a:lnTo>
                <a:lnTo>
                  <a:pt x="285" y="702"/>
                </a:lnTo>
                <a:lnTo>
                  <a:pt x="279" y="705"/>
                </a:lnTo>
                <a:lnTo>
                  <a:pt x="272" y="708"/>
                </a:lnTo>
                <a:lnTo>
                  <a:pt x="265" y="712"/>
                </a:lnTo>
                <a:lnTo>
                  <a:pt x="259" y="718"/>
                </a:lnTo>
                <a:lnTo>
                  <a:pt x="255" y="722"/>
                </a:lnTo>
                <a:lnTo>
                  <a:pt x="248" y="731"/>
                </a:lnTo>
                <a:lnTo>
                  <a:pt x="248" y="731"/>
                </a:lnTo>
                <a:lnTo>
                  <a:pt x="245" y="739"/>
                </a:lnTo>
                <a:lnTo>
                  <a:pt x="243" y="750"/>
                </a:lnTo>
                <a:lnTo>
                  <a:pt x="237" y="778"/>
                </a:lnTo>
                <a:lnTo>
                  <a:pt x="237" y="778"/>
                </a:lnTo>
                <a:lnTo>
                  <a:pt x="234" y="786"/>
                </a:lnTo>
                <a:lnTo>
                  <a:pt x="229" y="796"/>
                </a:lnTo>
                <a:lnTo>
                  <a:pt x="221" y="804"/>
                </a:lnTo>
                <a:lnTo>
                  <a:pt x="213" y="812"/>
                </a:lnTo>
                <a:lnTo>
                  <a:pt x="198" y="829"/>
                </a:lnTo>
                <a:lnTo>
                  <a:pt x="191" y="836"/>
                </a:lnTo>
                <a:lnTo>
                  <a:pt x="187" y="842"/>
                </a:lnTo>
                <a:lnTo>
                  <a:pt x="187" y="842"/>
                </a:lnTo>
                <a:lnTo>
                  <a:pt x="185" y="849"/>
                </a:lnTo>
                <a:lnTo>
                  <a:pt x="184" y="856"/>
                </a:lnTo>
                <a:lnTo>
                  <a:pt x="184" y="863"/>
                </a:lnTo>
                <a:lnTo>
                  <a:pt x="184" y="871"/>
                </a:lnTo>
                <a:lnTo>
                  <a:pt x="185" y="887"/>
                </a:lnTo>
                <a:lnTo>
                  <a:pt x="187" y="901"/>
                </a:lnTo>
                <a:lnTo>
                  <a:pt x="187" y="901"/>
                </a:lnTo>
                <a:lnTo>
                  <a:pt x="188" y="907"/>
                </a:lnTo>
                <a:lnTo>
                  <a:pt x="191" y="912"/>
                </a:lnTo>
                <a:lnTo>
                  <a:pt x="194" y="916"/>
                </a:lnTo>
                <a:lnTo>
                  <a:pt x="199" y="919"/>
                </a:lnTo>
                <a:lnTo>
                  <a:pt x="212" y="925"/>
                </a:lnTo>
                <a:lnTo>
                  <a:pt x="226" y="932"/>
                </a:lnTo>
                <a:lnTo>
                  <a:pt x="226" y="932"/>
                </a:lnTo>
                <a:lnTo>
                  <a:pt x="230" y="933"/>
                </a:lnTo>
                <a:lnTo>
                  <a:pt x="233" y="933"/>
                </a:lnTo>
                <a:lnTo>
                  <a:pt x="237" y="933"/>
                </a:lnTo>
                <a:lnTo>
                  <a:pt x="240" y="932"/>
                </a:lnTo>
                <a:lnTo>
                  <a:pt x="248" y="927"/>
                </a:lnTo>
                <a:lnTo>
                  <a:pt x="255" y="923"/>
                </a:lnTo>
                <a:lnTo>
                  <a:pt x="261" y="916"/>
                </a:lnTo>
                <a:lnTo>
                  <a:pt x="265" y="908"/>
                </a:lnTo>
                <a:lnTo>
                  <a:pt x="274" y="898"/>
                </a:lnTo>
                <a:lnTo>
                  <a:pt x="274" y="898"/>
                </a:lnTo>
                <a:lnTo>
                  <a:pt x="281" y="889"/>
                </a:lnTo>
                <a:lnTo>
                  <a:pt x="291" y="878"/>
                </a:lnTo>
                <a:lnTo>
                  <a:pt x="313" y="856"/>
                </a:lnTo>
                <a:lnTo>
                  <a:pt x="313" y="856"/>
                </a:lnTo>
                <a:lnTo>
                  <a:pt x="319" y="850"/>
                </a:lnTo>
                <a:lnTo>
                  <a:pt x="323" y="846"/>
                </a:lnTo>
                <a:lnTo>
                  <a:pt x="329" y="842"/>
                </a:lnTo>
                <a:lnTo>
                  <a:pt x="329" y="842"/>
                </a:lnTo>
                <a:lnTo>
                  <a:pt x="346" y="859"/>
                </a:lnTo>
                <a:lnTo>
                  <a:pt x="360" y="872"/>
                </a:lnTo>
                <a:lnTo>
                  <a:pt x="373" y="881"/>
                </a:lnTo>
                <a:lnTo>
                  <a:pt x="373" y="881"/>
                </a:lnTo>
                <a:lnTo>
                  <a:pt x="385" y="887"/>
                </a:lnTo>
                <a:lnTo>
                  <a:pt x="393" y="889"/>
                </a:lnTo>
                <a:lnTo>
                  <a:pt x="399" y="889"/>
                </a:lnTo>
                <a:lnTo>
                  <a:pt x="401" y="889"/>
                </a:lnTo>
                <a:lnTo>
                  <a:pt x="382" y="955"/>
                </a:lnTo>
                <a:lnTo>
                  <a:pt x="382" y="955"/>
                </a:lnTo>
                <a:lnTo>
                  <a:pt x="361" y="971"/>
                </a:lnTo>
                <a:lnTo>
                  <a:pt x="346" y="985"/>
                </a:lnTo>
                <a:lnTo>
                  <a:pt x="341" y="991"/>
                </a:lnTo>
                <a:lnTo>
                  <a:pt x="338" y="996"/>
                </a:lnTo>
                <a:lnTo>
                  <a:pt x="338" y="996"/>
                </a:lnTo>
                <a:lnTo>
                  <a:pt x="317" y="1032"/>
                </a:lnTo>
                <a:lnTo>
                  <a:pt x="301" y="1060"/>
                </a:lnTo>
                <a:lnTo>
                  <a:pt x="270" y="1080"/>
                </a:lnTo>
                <a:lnTo>
                  <a:pt x="268" y="1074"/>
                </a:lnTo>
                <a:lnTo>
                  <a:pt x="268" y="1074"/>
                </a:lnTo>
                <a:lnTo>
                  <a:pt x="266" y="1075"/>
                </a:lnTo>
                <a:lnTo>
                  <a:pt x="262" y="1075"/>
                </a:lnTo>
                <a:lnTo>
                  <a:pt x="257" y="1075"/>
                </a:lnTo>
                <a:lnTo>
                  <a:pt x="253" y="1077"/>
                </a:lnTo>
                <a:lnTo>
                  <a:pt x="253" y="1077"/>
                </a:lnTo>
                <a:lnTo>
                  <a:pt x="252" y="1082"/>
                </a:lnTo>
                <a:lnTo>
                  <a:pt x="253" y="1091"/>
                </a:lnTo>
                <a:lnTo>
                  <a:pt x="253" y="1105"/>
                </a:lnTo>
                <a:lnTo>
                  <a:pt x="253" y="1105"/>
                </a:lnTo>
                <a:lnTo>
                  <a:pt x="252" y="1109"/>
                </a:lnTo>
                <a:lnTo>
                  <a:pt x="248" y="1113"/>
                </a:lnTo>
                <a:lnTo>
                  <a:pt x="243" y="1119"/>
                </a:lnTo>
                <a:lnTo>
                  <a:pt x="239" y="1124"/>
                </a:lnTo>
                <a:lnTo>
                  <a:pt x="239" y="1124"/>
                </a:lnTo>
                <a:lnTo>
                  <a:pt x="227" y="1146"/>
                </a:lnTo>
                <a:lnTo>
                  <a:pt x="214" y="1169"/>
                </a:lnTo>
                <a:lnTo>
                  <a:pt x="214" y="1169"/>
                </a:lnTo>
                <a:lnTo>
                  <a:pt x="214" y="1171"/>
                </a:lnTo>
                <a:lnTo>
                  <a:pt x="217" y="1175"/>
                </a:lnTo>
                <a:lnTo>
                  <a:pt x="223" y="1183"/>
                </a:lnTo>
                <a:lnTo>
                  <a:pt x="234" y="1196"/>
                </a:lnTo>
                <a:lnTo>
                  <a:pt x="234" y="1196"/>
                </a:lnTo>
                <a:lnTo>
                  <a:pt x="274" y="1235"/>
                </a:lnTo>
                <a:lnTo>
                  <a:pt x="274" y="1235"/>
                </a:lnTo>
                <a:lnTo>
                  <a:pt x="277" y="1239"/>
                </a:lnTo>
                <a:lnTo>
                  <a:pt x="285" y="1241"/>
                </a:lnTo>
                <a:lnTo>
                  <a:pt x="306" y="1247"/>
                </a:lnTo>
                <a:lnTo>
                  <a:pt x="329" y="1252"/>
                </a:lnTo>
                <a:lnTo>
                  <a:pt x="348" y="1255"/>
                </a:lnTo>
                <a:lnTo>
                  <a:pt x="348" y="1255"/>
                </a:lnTo>
                <a:lnTo>
                  <a:pt x="355" y="1255"/>
                </a:lnTo>
                <a:lnTo>
                  <a:pt x="361" y="1253"/>
                </a:lnTo>
                <a:lnTo>
                  <a:pt x="367" y="1249"/>
                </a:lnTo>
                <a:lnTo>
                  <a:pt x="372" y="1245"/>
                </a:lnTo>
                <a:lnTo>
                  <a:pt x="375" y="1239"/>
                </a:lnTo>
                <a:lnTo>
                  <a:pt x="379" y="1233"/>
                </a:lnTo>
                <a:lnTo>
                  <a:pt x="381" y="1226"/>
                </a:lnTo>
                <a:lnTo>
                  <a:pt x="382" y="1219"/>
                </a:lnTo>
                <a:lnTo>
                  <a:pt x="382" y="1219"/>
                </a:lnTo>
                <a:lnTo>
                  <a:pt x="382" y="1213"/>
                </a:lnTo>
                <a:lnTo>
                  <a:pt x="380" y="1209"/>
                </a:lnTo>
                <a:lnTo>
                  <a:pt x="379" y="1206"/>
                </a:lnTo>
                <a:lnTo>
                  <a:pt x="375" y="1203"/>
                </a:lnTo>
                <a:lnTo>
                  <a:pt x="371" y="1202"/>
                </a:lnTo>
                <a:lnTo>
                  <a:pt x="368" y="1202"/>
                </a:lnTo>
                <a:lnTo>
                  <a:pt x="368" y="1202"/>
                </a:lnTo>
                <a:lnTo>
                  <a:pt x="358" y="1190"/>
                </a:lnTo>
                <a:lnTo>
                  <a:pt x="351" y="1181"/>
                </a:lnTo>
                <a:lnTo>
                  <a:pt x="346" y="1175"/>
                </a:lnTo>
                <a:lnTo>
                  <a:pt x="346" y="1175"/>
                </a:lnTo>
                <a:lnTo>
                  <a:pt x="343" y="1167"/>
                </a:lnTo>
                <a:lnTo>
                  <a:pt x="342" y="1154"/>
                </a:lnTo>
                <a:lnTo>
                  <a:pt x="340" y="1132"/>
                </a:lnTo>
                <a:lnTo>
                  <a:pt x="340" y="1132"/>
                </a:lnTo>
                <a:lnTo>
                  <a:pt x="340" y="1129"/>
                </a:lnTo>
                <a:lnTo>
                  <a:pt x="341" y="1126"/>
                </a:lnTo>
                <a:lnTo>
                  <a:pt x="343" y="1125"/>
                </a:lnTo>
                <a:lnTo>
                  <a:pt x="346" y="1124"/>
                </a:lnTo>
                <a:lnTo>
                  <a:pt x="346" y="1124"/>
                </a:lnTo>
                <a:lnTo>
                  <a:pt x="347" y="1124"/>
                </a:lnTo>
                <a:lnTo>
                  <a:pt x="348" y="1122"/>
                </a:lnTo>
                <a:lnTo>
                  <a:pt x="348" y="1118"/>
                </a:lnTo>
                <a:lnTo>
                  <a:pt x="348" y="1107"/>
                </a:lnTo>
                <a:lnTo>
                  <a:pt x="348" y="1107"/>
                </a:lnTo>
                <a:lnTo>
                  <a:pt x="349" y="1105"/>
                </a:lnTo>
                <a:lnTo>
                  <a:pt x="353" y="1103"/>
                </a:lnTo>
                <a:lnTo>
                  <a:pt x="362" y="1093"/>
                </a:lnTo>
                <a:lnTo>
                  <a:pt x="393" y="1067"/>
                </a:lnTo>
                <a:lnTo>
                  <a:pt x="426" y="1041"/>
                </a:lnTo>
                <a:lnTo>
                  <a:pt x="439" y="1029"/>
                </a:lnTo>
                <a:lnTo>
                  <a:pt x="446" y="1021"/>
                </a:lnTo>
                <a:lnTo>
                  <a:pt x="446" y="1021"/>
                </a:lnTo>
                <a:lnTo>
                  <a:pt x="456" y="1006"/>
                </a:lnTo>
                <a:lnTo>
                  <a:pt x="467" y="987"/>
                </a:lnTo>
                <a:lnTo>
                  <a:pt x="480" y="963"/>
                </a:lnTo>
                <a:lnTo>
                  <a:pt x="480" y="963"/>
                </a:lnTo>
                <a:lnTo>
                  <a:pt x="507" y="906"/>
                </a:lnTo>
                <a:lnTo>
                  <a:pt x="535" y="850"/>
                </a:lnTo>
                <a:lnTo>
                  <a:pt x="535" y="850"/>
                </a:lnTo>
                <a:lnTo>
                  <a:pt x="541" y="850"/>
                </a:lnTo>
                <a:lnTo>
                  <a:pt x="554" y="852"/>
                </a:lnTo>
                <a:lnTo>
                  <a:pt x="574" y="854"/>
                </a:lnTo>
                <a:lnTo>
                  <a:pt x="574" y="854"/>
                </a:lnTo>
                <a:lnTo>
                  <a:pt x="576" y="853"/>
                </a:lnTo>
                <a:lnTo>
                  <a:pt x="577" y="850"/>
                </a:lnTo>
                <a:lnTo>
                  <a:pt x="578" y="842"/>
                </a:lnTo>
                <a:lnTo>
                  <a:pt x="583" y="816"/>
                </a:lnTo>
                <a:lnTo>
                  <a:pt x="586" y="789"/>
                </a:lnTo>
                <a:lnTo>
                  <a:pt x="589" y="777"/>
                </a:lnTo>
                <a:lnTo>
                  <a:pt x="591" y="770"/>
                </a:lnTo>
                <a:lnTo>
                  <a:pt x="591" y="770"/>
                </a:lnTo>
                <a:lnTo>
                  <a:pt x="599" y="752"/>
                </a:lnTo>
                <a:lnTo>
                  <a:pt x="604" y="745"/>
                </a:lnTo>
                <a:lnTo>
                  <a:pt x="607" y="739"/>
                </a:lnTo>
                <a:lnTo>
                  <a:pt x="607" y="739"/>
                </a:lnTo>
                <a:lnTo>
                  <a:pt x="609" y="737"/>
                </a:lnTo>
                <a:lnTo>
                  <a:pt x="610" y="733"/>
                </a:lnTo>
                <a:lnTo>
                  <a:pt x="612" y="719"/>
                </a:lnTo>
                <a:lnTo>
                  <a:pt x="616" y="680"/>
                </a:lnTo>
                <a:lnTo>
                  <a:pt x="619" y="625"/>
                </a:lnTo>
                <a:lnTo>
                  <a:pt x="619" y="625"/>
                </a:lnTo>
                <a:lnTo>
                  <a:pt x="621" y="623"/>
                </a:lnTo>
                <a:lnTo>
                  <a:pt x="623" y="619"/>
                </a:lnTo>
                <a:lnTo>
                  <a:pt x="628" y="617"/>
                </a:lnTo>
                <a:lnTo>
                  <a:pt x="628" y="617"/>
                </a:lnTo>
                <a:lnTo>
                  <a:pt x="636" y="611"/>
                </a:lnTo>
                <a:lnTo>
                  <a:pt x="645" y="601"/>
                </a:lnTo>
                <a:lnTo>
                  <a:pt x="656" y="589"/>
                </a:lnTo>
                <a:lnTo>
                  <a:pt x="664" y="574"/>
                </a:lnTo>
                <a:lnTo>
                  <a:pt x="664" y="574"/>
                </a:lnTo>
                <a:lnTo>
                  <a:pt x="670" y="557"/>
                </a:lnTo>
                <a:lnTo>
                  <a:pt x="677" y="537"/>
                </a:lnTo>
                <a:lnTo>
                  <a:pt x="683" y="511"/>
                </a:lnTo>
                <a:lnTo>
                  <a:pt x="697" y="556"/>
                </a:lnTo>
                <a:lnTo>
                  <a:pt x="697" y="556"/>
                </a:lnTo>
                <a:lnTo>
                  <a:pt x="701" y="558"/>
                </a:lnTo>
                <a:lnTo>
                  <a:pt x="705" y="561"/>
                </a:lnTo>
                <a:lnTo>
                  <a:pt x="708" y="566"/>
                </a:lnTo>
                <a:lnTo>
                  <a:pt x="708" y="566"/>
                </a:lnTo>
                <a:lnTo>
                  <a:pt x="710" y="569"/>
                </a:lnTo>
                <a:lnTo>
                  <a:pt x="716" y="572"/>
                </a:lnTo>
                <a:lnTo>
                  <a:pt x="733" y="582"/>
                </a:lnTo>
                <a:lnTo>
                  <a:pt x="783" y="605"/>
                </a:lnTo>
                <a:lnTo>
                  <a:pt x="834" y="628"/>
                </a:lnTo>
                <a:lnTo>
                  <a:pt x="853" y="636"/>
                </a:lnTo>
                <a:lnTo>
                  <a:pt x="862" y="638"/>
                </a:lnTo>
                <a:lnTo>
                  <a:pt x="862" y="638"/>
                </a:lnTo>
                <a:lnTo>
                  <a:pt x="867" y="641"/>
                </a:lnTo>
                <a:lnTo>
                  <a:pt x="873" y="643"/>
                </a:lnTo>
                <a:lnTo>
                  <a:pt x="885" y="649"/>
                </a:lnTo>
                <a:lnTo>
                  <a:pt x="898" y="659"/>
                </a:lnTo>
                <a:lnTo>
                  <a:pt x="912" y="667"/>
                </a:lnTo>
                <a:lnTo>
                  <a:pt x="934" y="669"/>
                </a:lnTo>
                <a:lnTo>
                  <a:pt x="934" y="669"/>
                </a:lnTo>
                <a:lnTo>
                  <a:pt x="937" y="674"/>
                </a:lnTo>
                <a:lnTo>
                  <a:pt x="943" y="682"/>
                </a:lnTo>
                <a:lnTo>
                  <a:pt x="946" y="686"/>
                </a:lnTo>
                <a:lnTo>
                  <a:pt x="950" y="689"/>
                </a:lnTo>
                <a:lnTo>
                  <a:pt x="953" y="692"/>
                </a:lnTo>
                <a:lnTo>
                  <a:pt x="957" y="692"/>
                </a:lnTo>
                <a:lnTo>
                  <a:pt x="957" y="692"/>
                </a:lnTo>
                <a:lnTo>
                  <a:pt x="959" y="691"/>
                </a:lnTo>
                <a:lnTo>
                  <a:pt x="960" y="688"/>
                </a:lnTo>
                <a:lnTo>
                  <a:pt x="959" y="685"/>
                </a:lnTo>
                <a:lnTo>
                  <a:pt x="958" y="681"/>
                </a:lnTo>
                <a:lnTo>
                  <a:pt x="956" y="675"/>
                </a:lnTo>
                <a:lnTo>
                  <a:pt x="954" y="673"/>
                </a:lnTo>
                <a:lnTo>
                  <a:pt x="954" y="673"/>
                </a:lnTo>
                <a:lnTo>
                  <a:pt x="960" y="669"/>
                </a:lnTo>
                <a:lnTo>
                  <a:pt x="973" y="661"/>
                </a:lnTo>
                <a:lnTo>
                  <a:pt x="973" y="661"/>
                </a:lnTo>
                <a:lnTo>
                  <a:pt x="977" y="659"/>
                </a:lnTo>
                <a:lnTo>
                  <a:pt x="979" y="655"/>
                </a:lnTo>
                <a:lnTo>
                  <a:pt x="982" y="649"/>
                </a:lnTo>
                <a:lnTo>
                  <a:pt x="982" y="643"/>
                </a:lnTo>
                <a:lnTo>
                  <a:pt x="982" y="642"/>
                </a:lnTo>
                <a:lnTo>
                  <a:pt x="982" y="642"/>
                </a:lnTo>
                <a:lnTo>
                  <a:pt x="997" y="624"/>
                </a:lnTo>
                <a:lnTo>
                  <a:pt x="1009" y="610"/>
                </a:lnTo>
                <a:lnTo>
                  <a:pt x="1018" y="601"/>
                </a:lnTo>
                <a:lnTo>
                  <a:pt x="1018" y="601"/>
                </a:lnTo>
                <a:lnTo>
                  <a:pt x="1030" y="587"/>
                </a:lnTo>
                <a:lnTo>
                  <a:pt x="1050" y="566"/>
                </a:lnTo>
                <a:lnTo>
                  <a:pt x="1068" y="547"/>
                </a:lnTo>
                <a:lnTo>
                  <a:pt x="1076" y="539"/>
                </a:lnTo>
                <a:lnTo>
                  <a:pt x="1076" y="539"/>
                </a:lnTo>
                <a:lnTo>
                  <a:pt x="1081" y="546"/>
                </a:lnTo>
                <a:lnTo>
                  <a:pt x="1085" y="551"/>
                </a:lnTo>
                <a:lnTo>
                  <a:pt x="1088" y="556"/>
                </a:lnTo>
                <a:lnTo>
                  <a:pt x="1088" y="556"/>
                </a:lnTo>
                <a:lnTo>
                  <a:pt x="1089" y="557"/>
                </a:lnTo>
                <a:lnTo>
                  <a:pt x="1088" y="559"/>
                </a:lnTo>
                <a:lnTo>
                  <a:pt x="1085" y="564"/>
                </a:lnTo>
                <a:lnTo>
                  <a:pt x="1076" y="572"/>
                </a:lnTo>
                <a:lnTo>
                  <a:pt x="1076" y="572"/>
                </a:lnTo>
                <a:lnTo>
                  <a:pt x="1059" y="590"/>
                </a:lnTo>
                <a:lnTo>
                  <a:pt x="1043" y="605"/>
                </a:lnTo>
                <a:lnTo>
                  <a:pt x="1043" y="681"/>
                </a:lnTo>
                <a:lnTo>
                  <a:pt x="1043" y="681"/>
                </a:lnTo>
                <a:lnTo>
                  <a:pt x="1048" y="731"/>
                </a:lnTo>
                <a:lnTo>
                  <a:pt x="1052" y="773"/>
                </a:lnTo>
                <a:lnTo>
                  <a:pt x="1052" y="773"/>
                </a:lnTo>
                <a:lnTo>
                  <a:pt x="1044" y="775"/>
                </a:lnTo>
                <a:lnTo>
                  <a:pt x="1030" y="778"/>
                </a:lnTo>
                <a:lnTo>
                  <a:pt x="1012" y="785"/>
                </a:lnTo>
                <a:lnTo>
                  <a:pt x="1005" y="789"/>
                </a:lnTo>
                <a:lnTo>
                  <a:pt x="1002" y="792"/>
                </a:lnTo>
                <a:lnTo>
                  <a:pt x="1002" y="792"/>
                </a:lnTo>
                <a:lnTo>
                  <a:pt x="999" y="795"/>
                </a:lnTo>
                <a:lnTo>
                  <a:pt x="999" y="798"/>
                </a:lnTo>
                <a:lnTo>
                  <a:pt x="998" y="808"/>
                </a:lnTo>
                <a:lnTo>
                  <a:pt x="997" y="820"/>
                </a:lnTo>
                <a:lnTo>
                  <a:pt x="998" y="833"/>
                </a:lnTo>
                <a:lnTo>
                  <a:pt x="999" y="857"/>
                </a:lnTo>
                <a:lnTo>
                  <a:pt x="1002" y="873"/>
                </a:lnTo>
                <a:lnTo>
                  <a:pt x="1002" y="873"/>
                </a:lnTo>
                <a:lnTo>
                  <a:pt x="1002" y="878"/>
                </a:lnTo>
                <a:lnTo>
                  <a:pt x="1001" y="882"/>
                </a:lnTo>
                <a:lnTo>
                  <a:pt x="997" y="894"/>
                </a:lnTo>
                <a:lnTo>
                  <a:pt x="988" y="920"/>
                </a:lnTo>
                <a:lnTo>
                  <a:pt x="988" y="920"/>
                </a:lnTo>
                <a:lnTo>
                  <a:pt x="986" y="929"/>
                </a:lnTo>
                <a:lnTo>
                  <a:pt x="986" y="937"/>
                </a:lnTo>
                <a:lnTo>
                  <a:pt x="986" y="946"/>
                </a:lnTo>
                <a:lnTo>
                  <a:pt x="989" y="956"/>
                </a:lnTo>
                <a:lnTo>
                  <a:pt x="991" y="965"/>
                </a:lnTo>
                <a:lnTo>
                  <a:pt x="995" y="974"/>
                </a:lnTo>
                <a:lnTo>
                  <a:pt x="999" y="981"/>
                </a:lnTo>
                <a:lnTo>
                  <a:pt x="1004" y="984"/>
                </a:lnTo>
                <a:lnTo>
                  <a:pt x="1004" y="984"/>
                </a:lnTo>
                <a:lnTo>
                  <a:pt x="1007" y="985"/>
                </a:lnTo>
                <a:lnTo>
                  <a:pt x="1010" y="987"/>
                </a:lnTo>
                <a:lnTo>
                  <a:pt x="1016" y="985"/>
                </a:lnTo>
                <a:lnTo>
                  <a:pt x="1024" y="982"/>
                </a:lnTo>
                <a:lnTo>
                  <a:pt x="1031" y="977"/>
                </a:lnTo>
                <a:lnTo>
                  <a:pt x="1038" y="971"/>
                </a:lnTo>
                <a:lnTo>
                  <a:pt x="1046" y="964"/>
                </a:lnTo>
                <a:lnTo>
                  <a:pt x="1053" y="956"/>
                </a:lnTo>
                <a:lnTo>
                  <a:pt x="1057" y="949"/>
                </a:lnTo>
                <a:lnTo>
                  <a:pt x="1057" y="949"/>
                </a:lnTo>
                <a:lnTo>
                  <a:pt x="1061" y="942"/>
                </a:lnTo>
                <a:lnTo>
                  <a:pt x="1063" y="934"/>
                </a:lnTo>
                <a:lnTo>
                  <a:pt x="1066" y="923"/>
                </a:lnTo>
                <a:lnTo>
                  <a:pt x="1067" y="913"/>
                </a:lnTo>
                <a:lnTo>
                  <a:pt x="1068" y="911"/>
                </a:lnTo>
                <a:lnTo>
                  <a:pt x="1068" y="910"/>
                </a:lnTo>
                <a:lnTo>
                  <a:pt x="1068" y="910"/>
                </a:lnTo>
                <a:lnTo>
                  <a:pt x="1072" y="910"/>
                </a:lnTo>
                <a:lnTo>
                  <a:pt x="1078" y="913"/>
                </a:lnTo>
                <a:lnTo>
                  <a:pt x="1085" y="918"/>
                </a:lnTo>
                <a:lnTo>
                  <a:pt x="1085" y="918"/>
                </a:lnTo>
                <a:lnTo>
                  <a:pt x="1097" y="926"/>
                </a:lnTo>
                <a:lnTo>
                  <a:pt x="1107" y="934"/>
                </a:lnTo>
                <a:lnTo>
                  <a:pt x="1107" y="934"/>
                </a:lnTo>
                <a:lnTo>
                  <a:pt x="1104" y="940"/>
                </a:lnTo>
                <a:lnTo>
                  <a:pt x="1085" y="968"/>
                </a:lnTo>
                <a:lnTo>
                  <a:pt x="1085" y="968"/>
                </a:lnTo>
                <a:lnTo>
                  <a:pt x="1078" y="981"/>
                </a:lnTo>
                <a:lnTo>
                  <a:pt x="1070" y="997"/>
                </a:lnTo>
                <a:lnTo>
                  <a:pt x="1055" y="1034"/>
                </a:lnTo>
                <a:lnTo>
                  <a:pt x="1037" y="1077"/>
                </a:lnTo>
                <a:lnTo>
                  <a:pt x="1029" y="1082"/>
                </a:lnTo>
                <a:lnTo>
                  <a:pt x="1029" y="1082"/>
                </a:lnTo>
                <a:lnTo>
                  <a:pt x="1024" y="1091"/>
                </a:lnTo>
                <a:lnTo>
                  <a:pt x="1015" y="1107"/>
                </a:lnTo>
                <a:lnTo>
                  <a:pt x="1015" y="1107"/>
                </a:lnTo>
                <a:lnTo>
                  <a:pt x="1011" y="1116"/>
                </a:lnTo>
                <a:lnTo>
                  <a:pt x="1009" y="1119"/>
                </a:lnTo>
                <a:lnTo>
                  <a:pt x="1007" y="1122"/>
                </a:lnTo>
                <a:lnTo>
                  <a:pt x="1004" y="1122"/>
                </a:lnTo>
                <a:lnTo>
                  <a:pt x="1004" y="1122"/>
                </a:lnTo>
                <a:lnTo>
                  <a:pt x="993" y="1113"/>
                </a:lnTo>
                <a:lnTo>
                  <a:pt x="993" y="1113"/>
                </a:lnTo>
                <a:lnTo>
                  <a:pt x="983" y="1113"/>
                </a:lnTo>
                <a:lnTo>
                  <a:pt x="971" y="1113"/>
                </a:lnTo>
                <a:lnTo>
                  <a:pt x="971" y="1113"/>
                </a:lnTo>
                <a:lnTo>
                  <a:pt x="971" y="1113"/>
                </a:lnTo>
                <a:lnTo>
                  <a:pt x="972" y="1116"/>
                </a:lnTo>
                <a:lnTo>
                  <a:pt x="977" y="1122"/>
                </a:lnTo>
                <a:lnTo>
                  <a:pt x="983" y="1129"/>
                </a:lnTo>
                <a:lnTo>
                  <a:pt x="988" y="1136"/>
                </a:lnTo>
                <a:lnTo>
                  <a:pt x="988" y="1136"/>
                </a:lnTo>
                <a:lnTo>
                  <a:pt x="988" y="1137"/>
                </a:lnTo>
                <a:lnTo>
                  <a:pt x="988" y="1141"/>
                </a:lnTo>
                <a:lnTo>
                  <a:pt x="986" y="1148"/>
                </a:lnTo>
                <a:lnTo>
                  <a:pt x="979" y="1168"/>
                </a:lnTo>
                <a:lnTo>
                  <a:pt x="972" y="1187"/>
                </a:lnTo>
                <a:lnTo>
                  <a:pt x="967" y="1196"/>
                </a:lnTo>
                <a:lnTo>
                  <a:pt x="967" y="1196"/>
                </a:lnTo>
                <a:lnTo>
                  <a:pt x="970" y="1206"/>
                </a:lnTo>
                <a:lnTo>
                  <a:pt x="973" y="1216"/>
                </a:lnTo>
                <a:lnTo>
                  <a:pt x="973" y="1216"/>
                </a:lnTo>
                <a:lnTo>
                  <a:pt x="975" y="1217"/>
                </a:lnTo>
                <a:lnTo>
                  <a:pt x="978" y="1220"/>
                </a:lnTo>
                <a:lnTo>
                  <a:pt x="986" y="1221"/>
                </a:lnTo>
                <a:lnTo>
                  <a:pt x="998" y="1222"/>
                </a:lnTo>
                <a:lnTo>
                  <a:pt x="998" y="1222"/>
                </a:lnTo>
                <a:lnTo>
                  <a:pt x="1016" y="1228"/>
                </a:lnTo>
                <a:lnTo>
                  <a:pt x="1037" y="1235"/>
                </a:lnTo>
                <a:lnTo>
                  <a:pt x="1037" y="1235"/>
                </a:lnTo>
                <a:lnTo>
                  <a:pt x="1088" y="1247"/>
                </a:lnTo>
                <a:lnTo>
                  <a:pt x="1088" y="1247"/>
                </a:lnTo>
                <a:lnTo>
                  <a:pt x="1093" y="1247"/>
                </a:lnTo>
                <a:lnTo>
                  <a:pt x="1100" y="1246"/>
                </a:lnTo>
                <a:lnTo>
                  <a:pt x="1120" y="1242"/>
                </a:lnTo>
                <a:lnTo>
                  <a:pt x="1139" y="1238"/>
                </a:lnTo>
                <a:lnTo>
                  <a:pt x="1146" y="1235"/>
                </a:lnTo>
                <a:lnTo>
                  <a:pt x="1150" y="1233"/>
                </a:lnTo>
                <a:lnTo>
                  <a:pt x="1150" y="1233"/>
                </a:lnTo>
                <a:lnTo>
                  <a:pt x="1150" y="1231"/>
                </a:lnTo>
                <a:lnTo>
                  <a:pt x="1150" y="1227"/>
                </a:lnTo>
                <a:lnTo>
                  <a:pt x="1147" y="1217"/>
                </a:lnTo>
                <a:lnTo>
                  <a:pt x="1144" y="1204"/>
                </a:lnTo>
                <a:lnTo>
                  <a:pt x="1144" y="1204"/>
                </a:lnTo>
                <a:lnTo>
                  <a:pt x="1131" y="1196"/>
                </a:lnTo>
                <a:lnTo>
                  <a:pt x="1123" y="1190"/>
                </a:lnTo>
                <a:lnTo>
                  <a:pt x="1119" y="1186"/>
                </a:lnTo>
                <a:lnTo>
                  <a:pt x="1119" y="1186"/>
                </a:lnTo>
                <a:lnTo>
                  <a:pt x="1099" y="1152"/>
                </a:lnTo>
                <a:lnTo>
                  <a:pt x="1086" y="1131"/>
                </a:lnTo>
                <a:lnTo>
                  <a:pt x="1081" y="1123"/>
                </a:lnTo>
                <a:lnTo>
                  <a:pt x="1080" y="1118"/>
                </a:lnTo>
                <a:lnTo>
                  <a:pt x="1080" y="1118"/>
                </a:lnTo>
                <a:lnTo>
                  <a:pt x="1080" y="1116"/>
                </a:lnTo>
                <a:lnTo>
                  <a:pt x="1082" y="1112"/>
                </a:lnTo>
                <a:lnTo>
                  <a:pt x="1088" y="1107"/>
                </a:lnTo>
                <a:lnTo>
                  <a:pt x="1088" y="1107"/>
                </a:lnTo>
                <a:lnTo>
                  <a:pt x="1089" y="1104"/>
                </a:lnTo>
                <a:lnTo>
                  <a:pt x="1091" y="1099"/>
                </a:lnTo>
                <a:lnTo>
                  <a:pt x="1091" y="1093"/>
                </a:lnTo>
                <a:lnTo>
                  <a:pt x="1155" y="1002"/>
                </a:lnTo>
                <a:lnTo>
                  <a:pt x="1155" y="1002"/>
                </a:lnTo>
                <a:lnTo>
                  <a:pt x="1171" y="1006"/>
                </a:lnTo>
                <a:lnTo>
                  <a:pt x="1185" y="1008"/>
                </a:lnTo>
                <a:lnTo>
                  <a:pt x="1191" y="1008"/>
                </a:lnTo>
                <a:lnTo>
                  <a:pt x="1197" y="1007"/>
                </a:lnTo>
                <a:lnTo>
                  <a:pt x="1197" y="1007"/>
                </a:lnTo>
                <a:lnTo>
                  <a:pt x="1201" y="1006"/>
                </a:lnTo>
                <a:lnTo>
                  <a:pt x="1204" y="1002"/>
                </a:lnTo>
                <a:lnTo>
                  <a:pt x="1211" y="994"/>
                </a:lnTo>
                <a:lnTo>
                  <a:pt x="1220" y="983"/>
                </a:lnTo>
                <a:lnTo>
                  <a:pt x="1228" y="968"/>
                </a:lnTo>
                <a:lnTo>
                  <a:pt x="1228" y="968"/>
                </a:lnTo>
                <a:lnTo>
                  <a:pt x="1231" y="956"/>
                </a:lnTo>
                <a:lnTo>
                  <a:pt x="1236" y="938"/>
                </a:lnTo>
                <a:lnTo>
                  <a:pt x="1245" y="894"/>
                </a:lnTo>
                <a:lnTo>
                  <a:pt x="1253" y="834"/>
                </a:lnTo>
                <a:lnTo>
                  <a:pt x="1253" y="834"/>
                </a:lnTo>
                <a:lnTo>
                  <a:pt x="1254" y="834"/>
                </a:lnTo>
                <a:lnTo>
                  <a:pt x="1256" y="833"/>
                </a:lnTo>
                <a:lnTo>
                  <a:pt x="1260" y="834"/>
                </a:lnTo>
                <a:lnTo>
                  <a:pt x="1261" y="834"/>
                </a:lnTo>
                <a:lnTo>
                  <a:pt x="1261" y="834"/>
                </a:lnTo>
                <a:lnTo>
                  <a:pt x="1265" y="821"/>
                </a:lnTo>
                <a:lnTo>
                  <a:pt x="1268" y="810"/>
                </a:lnTo>
                <a:lnTo>
                  <a:pt x="1272" y="803"/>
                </a:lnTo>
                <a:lnTo>
                  <a:pt x="1272" y="803"/>
                </a:lnTo>
                <a:lnTo>
                  <a:pt x="1274" y="799"/>
                </a:lnTo>
                <a:lnTo>
                  <a:pt x="1275" y="791"/>
                </a:lnTo>
                <a:lnTo>
                  <a:pt x="1281" y="769"/>
                </a:lnTo>
                <a:lnTo>
                  <a:pt x="1286" y="745"/>
                </a:lnTo>
                <a:lnTo>
                  <a:pt x="1288" y="731"/>
                </a:lnTo>
                <a:lnTo>
                  <a:pt x="1288" y="731"/>
                </a:lnTo>
                <a:lnTo>
                  <a:pt x="1293" y="713"/>
                </a:lnTo>
                <a:lnTo>
                  <a:pt x="1298" y="682"/>
                </a:lnTo>
                <a:lnTo>
                  <a:pt x="1305" y="638"/>
                </a:lnTo>
                <a:lnTo>
                  <a:pt x="1305" y="638"/>
                </a:lnTo>
                <a:lnTo>
                  <a:pt x="1300" y="623"/>
                </a:lnTo>
                <a:lnTo>
                  <a:pt x="1295" y="612"/>
                </a:lnTo>
                <a:lnTo>
                  <a:pt x="1294" y="605"/>
                </a:lnTo>
                <a:lnTo>
                  <a:pt x="1294" y="605"/>
                </a:lnTo>
                <a:lnTo>
                  <a:pt x="1295" y="604"/>
                </a:lnTo>
                <a:lnTo>
                  <a:pt x="1299" y="603"/>
                </a:lnTo>
                <a:lnTo>
                  <a:pt x="1303" y="603"/>
                </a:lnTo>
                <a:lnTo>
                  <a:pt x="1303" y="603"/>
                </a:lnTo>
                <a:lnTo>
                  <a:pt x="1323" y="574"/>
                </a:lnTo>
                <a:lnTo>
                  <a:pt x="1323" y="574"/>
                </a:lnTo>
                <a:lnTo>
                  <a:pt x="1329" y="565"/>
                </a:lnTo>
                <a:lnTo>
                  <a:pt x="1333" y="554"/>
                </a:lnTo>
                <a:lnTo>
                  <a:pt x="1337" y="545"/>
                </a:lnTo>
                <a:lnTo>
                  <a:pt x="1340" y="535"/>
                </a:lnTo>
                <a:lnTo>
                  <a:pt x="1344" y="521"/>
                </a:lnTo>
                <a:lnTo>
                  <a:pt x="1344" y="516"/>
                </a:lnTo>
                <a:lnTo>
                  <a:pt x="1358" y="527"/>
                </a:lnTo>
                <a:lnTo>
                  <a:pt x="1358" y="527"/>
                </a:lnTo>
                <a:lnTo>
                  <a:pt x="1363" y="529"/>
                </a:lnTo>
                <a:lnTo>
                  <a:pt x="1366" y="533"/>
                </a:lnTo>
                <a:lnTo>
                  <a:pt x="1366" y="533"/>
                </a:lnTo>
                <a:lnTo>
                  <a:pt x="1370" y="535"/>
                </a:lnTo>
                <a:lnTo>
                  <a:pt x="1372" y="535"/>
                </a:lnTo>
                <a:lnTo>
                  <a:pt x="1467" y="656"/>
                </a:lnTo>
                <a:lnTo>
                  <a:pt x="1467" y="656"/>
                </a:lnTo>
                <a:lnTo>
                  <a:pt x="1484" y="685"/>
                </a:lnTo>
                <a:lnTo>
                  <a:pt x="1496" y="706"/>
                </a:lnTo>
                <a:lnTo>
                  <a:pt x="1500" y="717"/>
                </a:lnTo>
                <a:lnTo>
                  <a:pt x="1500" y="717"/>
                </a:lnTo>
                <a:lnTo>
                  <a:pt x="1504" y="721"/>
                </a:lnTo>
                <a:lnTo>
                  <a:pt x="1509" y="727"/>
                </a:lnTo>
                <a:lnTo>
                  <a:pt x="1513" y="731"/>
                </a:lnTo>
                <a:lnTo>
                  <a:pt x="1518" y="734"/>
                </a:lnTo>
                <a:lnTo>
                  <a:pt x="1518" y="734"/>
                </a:lnTo>
                <a:lnTo>
                  <a:pt x="1520" y="734"/>
                </a:lnTo>
                <a:lnTo>
                  <a:pt x="1522" y="733"/>
                </a:lnTo>
                <a:lnTo>
                  <a:pt x="1523" y="731"/>
                </a:lnTo>
                <a:lnTo>
                  <a:pt x="1523" y="728"/>
                </a:lnTo>
                <a:lnTo>
                  <a:pt x="1523" y="728"/>
                </a:lnTo>
                <a:lnTo>
                  <a:pt x="1519" y="713"/>
                </a:lnTo>
                <a:lnTo>
                  <a:pt x="1517" y="704"/>
                </a:lnTo>
                <a:lnTo>
                  <a:pt x="1517" y="701"/>
                </a:lnTo>
                <a:lnTo>
                  <a:pt x="1518" y="700"/>
                </a:lnTo>
                <a:lnTo>
                  <a:pt x="1518" y="700"/>
                </a:lnTo>
                <a:lnTo>
                  <a:pt x="1522" y="706"/>
                </a:lnTo>
                <a:lnTo>
                  <a:pt x="1528" y="719"/>
                </a:lnTo>
                <a:lnTo>
                  <a:pt x="1537" y="739"/>
                </a:lnTo>
                <a:lnTo>
                  <a:pt x="1537" y="739"/>
                </a:lnTo>
                <a:lnTo>
                  <a:pt x="1539" y="741"/>
                </a:lnTo>
                <a:lnTo>
                  <a:pt x="1543" y="741"/>
                </a:lnTo>
                <a:lnTo>
                  <a:pt x="1546" y="741"/>
                </a:lnTo>
                <a:lnTo>
                  <a:pt x="1548" y="739"/>
                </a:lnTo>
                <a:lnTo>
                  <a:pt x="1548" y="739"/>
                </a:lnTo>
                <a:lnTo>
                  <a:pt x="1549" y="737"/>
                </a:lnTo>
                <a:lnTo>
                  <a:pt x="1548" y="732"/>
                </a:lnTo>
                <a:lnTo>
                  <a:pt x="1545" y="725"/>
                </a:lnTo>
                <a:lnTo>
                  <a:pt x="1545" y="725"/>
                </a:lnTo>
                <a:lnTo>
                  <a:pt x="1535" y="698"/>
                </a:lnTo>
                <a:lnTo>
                  <a:pt x="1535" y="698"/>
                </a:lnTo>
                <a:lnTo>
                  <a:pt x="1543" y="711"/>
                </a:lnTo>
                <a:lnTo>
                  <a:pt x="1557" y="728"/>
                </a:lnTo>
                <a:lnTo>
                  <a:pt x="1557" y="728"/>
                </a:lnTo>
                <a:lnTo>
                  <a:pt x="1561" y="732"/>
                </a:lnTo>
                <a:lnTo>
                  <a:pt x="1565" y="734"/>
                </a:lnTo>
                <a:lnTo>
                  <a:pt x="1569" y="736"/>
                </a:lnTo>
                <a:lnTo>
                  <a:pt x="1570" y="734"/>
                </a:lnTo>
                <a:lnTo>
                  <a:pt x="1570" y="734"/>
                </a:lnTo>
                <a:lnTo>
                  <a:pt x="1571" y="731"/>
                </a:lnTo>
                <a:lnTo>
                  <a:pt x="1570" y="727"/>
                </a:lnTo>
                <a:lnTo>
                  <a:pt x="1565" y="720"/>
                </a:lnTo>
                <a:lnTo>
                  <a:pt x="1565" y="720"/>
                </a:lnTo>
                <a:lnTo>
                  <a:pt x="1551" y="700"/>
                </a:lnTo>
                <a:lnTo>
                  <a:pt x="1539" y="683"/>
                </a:lnTo>
                <a:lnTo>
                  <a:pt x="1539" y="683"/>
                </a:lnTo>
                <a:lnTo>
                  <a:pt x="1551" y="694"/>
                </a:lnTo>
                <a:lnTo>
                  <a:pt x="1565" y="708"/>
                </a:lnTo>
                <a:lnTo>
                  <a:pt x="1565" y="708"/>
                </a:lnTo>
                <a:lnTo>
                  <a:pt x="1570" y="713"/>
                </a:lnTo>
                <a:lnTo>
                  <a:pt x="1575" y="717"/>
                </a:lnTo>
                <a:lnTo>
                  <a:pt x="1580" y="718"/>
                </a:lnTo>
                <a:lnTo>
                  <a:pt x="1582" y="718"/>
                </a:lnTo>
                <a:lnTo>
                  <a:pt x="1584" y="717"/>
                </a:lnTo>
                <a:lnTo>
                  <a:pt x="1584" y="717"/>
                </a:lnTo>
                <a:lnTo>
                  <a:pt x="1587" y="714"/>
                </a:lnTo>
                <a:lnTo>
                  <a:pt x="1587" y="711"/>
                </a:lnTo>
                <a:lnTo>
                  <a:pt x="1582" y="704"/>
                </a:lnTo>
                <a:lnTo>
                  <a:pt x="1582" y="704"/>
                </a:lnTo>
                <a:lnTo>
                  <a:pt x="1575" y="695"/>
                </a:lnTo>
                <a:lnTo>
                  <a:pt x="1564" y="683"/>
                </a:lnTo>
                <a:lnTo>
                  <a:pt x="1548" y="667"/>
                </a:lnTo>
                <a:lnTo>
                  <a:pt x="1548" y="667"/>
                </a:lnTo>
                <a:lnTo>
                  <a:pt x="1552" y="669"/>
                </a:lnTo>
                <a:lnTo>
                  <a:pt x="1562" y="673"/>
                </a:lnTo>
                <a:lnTo>
                  <a:pt x="1562" y="673"/>
                </a:lnTo>
                <a:lnTo>
                  <a:pt x="1568" y="673"/>
                </a:lnTo>
                <a:lnTo>
                  <a:pt x="1571" y="672"/>
                </a:lnTo>
                <a:lnTo>
                  <a:pt x="1576" y="669"/>
                </a:lnTo>
                <a:lnTo>
                  <a:pt x="1578" y="664"/>
                </a:lnTo>
                <a:lnTo>
                  <a:pt x="1578" y="664"/>
                </a:lnTo>
                <a:lnTo>
                  <a:pt x="1580" y="661"/>
                </a:lnTo>
                <a:lnTo>
                  <a:pt x="1580" y="660"/>
                </a:lnTo>
                <a:lnTo>
                  <a:pt x="1578" y="661"/>
                </a:lnTo>
                <a:lnTo>
                  <a:pt x="1575" y="661"/>
                </a:lnTo>
                <a:lnTo>
                  <a:pt x="1570" y="661"/>
                </a:lnTo>
                <a:lnTo>
                  <a:pt x="1570" y="661"/>
                </a:lnTo>
                <a:lnTo>
                  <a:pt x="1557" y="657"/>
                </a:lnTo>
                <a:lnTo>
                  <a:pt x="1550" y="655"/>
                </a:lnTo>
                <a:lnTo>
                  <a:pt x="1548" y="653"/>
                </a:lnTo>
                <a:lnTo>
                  <a:pt x="1545" y="650"/>
                </a:lnTo>
                <a:lnTo>
                  <a:pt x="1545" y="650"/>
                </a:lnTo>
                <a:lnTo>
                  <a:pt x="1543" y="648"/>
                </a:lnTo>
                <a:lnTo>
                  <a:pt x="1537" y="646"/>
                </a:lnTo>
                <a:lnTo>
                  <a:pt x="1524" y="640"/>
                </a:lnTo>
                <a:lnTo>
                  <a:pt x="1511" y="635"/>
                </a:lnTo>
                <a:lnTo>
                  <a:pt x="1505" y="632"/>
                </a:lnTo>
                <a:lnTo>
                  <a:pt x="1500" y="630"/>
                </a:lnTo>
                <a:lnTo>
                  <a:pt x="1500" y="630"/>
                </a:lnTo>
                <a:lnTo>
                  <a:pt x="1496" y="624"/>
                </a:lnTo>
                <a:lnTo>
                  <a:pt x="1487" y="610"/>
                </a:lnTo>
                <a:lnTo>
                  <a:pt x="1465" y="572"/>
                </a:lnTo>
                <a:lnTo>
                  <a:pt x="1434" y="519"/>
                </a:lnTo>
                <a:lnTo>
                  <a:pt x="1434" y="511"/>
                </a:lnTo>
                <a:lnTo>
                  <a:pt x="1434" y="511"/>
                </a:lnTo>
                <a:lnTo>
                  <a:pt x="1432" y="500"/>
                </a:lnTo>
                <a:lnTo>
                  <a:pt x="1432" y="500"/>
                </a:lnTo>
                <a:lnTo>
                  <a:pt x="1422" y="455"/>
                </a:lnTo>
                <a:lnTo>
                  <a:pt x="1422" y="455"/>
                </a:lnTo>
                <a:lnTo>
                  <a:pt x="1420" y="447"/>
                </a:lnTo>
                <a:lnTo>
                  <a:pt x="1414" y="434"/>
                </a:lnTo>
                <a:lnTo>
                  <a:pt x="1397" y="398"/>
                </a:lnTo>
                <a:lnTo>
                  <a:pt x="1370" y="344"/>
                </a:lnTo>
                <a:lnTo>
                  <a:pt x="1370" y="344"/>
                </a:lnTo>
                <a:lnTo>
                  <a:pt x="1365" y="338"/>
                </a:lnTo>
                <a:lnTo>
                  <a:pt x="1357" y="332"/>
                </a:lnTo>
                <a:lnTo>
                  <a:pt x="1336" y="317"/>
                </a:lnTo>
                <a:lnTo>
                  <a:pt x="1314" y="307"/>
                </a:lnTo>
                <a:lnTo>
                  <a:pt x="1305" y="302"/>
                </a:lnTo>
                <a:lnTo>
                  <a:pt x="1305" y="302"/>
                </a:lnTo>
                <a:lnTo>
                  <a:pt x="1317" y="300"/>
                </a:lnTo>
                <a:lnTo>
                  <a:pt x="1326" y="297"/>
                </a:lnTo>
                <a:lnTo>
                  <a:pt x="1333" y="294"/>
                </a:lnTo>
                <a:lnTo>
                  <a:pt x="1333" y="294"/>
                </a:lnTo>
                <a:lnTo>
                  <a:pt x="1339" y="287"/>
                </a:lnTo>
                <a:lnTo>
                  <a:pt x="1348" y="278"/>
                </a:lnTo>
                <a:lnTo>
                  <a:pt x="1353" y="268"/>
                </a:lnTo>
                <a:lnTo>
                  <a:pt x="1358" y="259"/>
                </a:lnTo>
                <a:lnTo>
                  <a:pt x="1358" y="259"/>
                </a:lnTo>
                <a:lnTo>
                  <a:pt x="1359" y="255"/>
                </a:lnTo>
                <a:lnTo>
                  <a:pt x="1361" y="249"/>
                </a:lnTo>
                <a:lnTo>
                  <a:pt x="1361" y="235"/>
                </a:lnTo>
                <a:lnTo>
                  <a:pt x="1359" y="222"/>
                </a:lnTo>
                <a:lnTo>
                  <a:pt x="1358" y="212"/>
                </a:lnTo>
                <a:lnTo>
                  <a:pt x="1358" y="212"/>
                </a:lnTo>
                <a:lnTo>
                  <a:pt x="1358" y="209"/>
                </a:lnTo>
                <a:lnTo>
                  <a:pt x="1359" y="204"/>
                </a:lnTo>
                <a:lnTo>
                  <a:pt x="1363" y="191"/>
                </a:lnTo>
                <a:lnTo>
                  <a:pt x="1370" y="171"/>
                </a:lnTo>
                <a:lnTo>
                  <a:pt x="1370" y="171"/>
                </a:lnTo>
                <a:lnTo>
                  <a:pt x="1370" y="165"/>
                </a:lnTo>
                <a:lnTo>
                  <a:pt x="1370" y="155"/>
                </a:lnTo>
                <a:lnTo>
                  <a:pt x="1370" y="137"/>
                </a:lnTo>
                <a:lnTo>
                  <a:pt x="1370" y="137"/>
                </a:lnTo>
                <a:lnTo>
                  <a:pt x="1369" y="134"/>
                </a:lnTo>
                <a:lnTo>
                  <a:pt x="1368" y="129"/>
                </a:lnTo>
                <a:lnTo>
                  <a:pt x="1363" y="121"/>
                </a:lnTo>
                <a:lnTo>
                  <a:pt x="1356" y="111"/>
                </a:lnTo>
                <a:lnTo>
                  <a:pt x="1356" y="111"/>
                </a:lnTo>
                <a:lnTo>
                  <a:pt x="1363" y="110"/>
                </a:lnTo>
                <a:lnTo>
                  <a:pt x="1380" y="104"/>
                </a:lnTo>
                <a:lnTo>
                  <a:pt x="1388" y="101"/>
                </a:lnTo>
                <a:lnTo>
                  <a:pt x="1395" y="97"/>
                </a:lnTo>
                <a:lnTo>
                  <a:pt x="1400" y="94"/>
                </a:lnTo>
                <a:lnTo>
                  <a:pt x="1401" y="91"/>
                </a:lnTo>
                <a:lnTo>
                  <a:pt x="1401" y="90"/>
                </a:lnTo>
                <a:lnTo>
                  <a:pt x="1401" y="90"/>
                </a:lnTo>
                <a:lnTo>
                  <a:pt x="1400" y="88"/>
                </a:lnTo>
                <a:lnTo>
                  <a:pt x="1397" y="87"/>
                </a:lnTo>
                <a:lnTo>
                  <a:pt x="1390" y="84"/>
                </a:lnTo>
                <a:lnTo>
                  <a:pt x="1382" y="82"/>
                </a:lnTo>
                <a:lnTo>
                  <a:pt x="1371" y="81"/>
                </a:lnTo>
                <a:lnTo>
                  <a:pt x="1353" y="79"/>
                </a:lnTo>
                <a:lnTo>
                  <a:pt x="1344" y="78"/>
                </a:lnTo>
                <a:lnTo>
                  <a:pt x="1344" y="78"/>
                </a:lnTo>
                <a:lnTo>
                  <a:pt x="1335" y="59"/>
                </a:lnTo>
                <a:lnTo>
                  <a:pt x="1323" y="39"/>
                </a:lnTo>
                <a:lnTo>
                  <a:pt x="1323" y="39"/>
                </a:lnTo>
                <a:lnTo>
                  <a:pt x="1318" y="37"/>
                </a:lnTo>
                <a:lnTo>
                  <a:pt x="1308" y="33"/>
                </a:lnTo>
                <a:lnTo>
                  <a:pt x="1278" y="20"/>
                </a:lnTo>
                <a:lnTo>
                  <a:pt x="1278" y="20"/>
                </a:lnTo>
                <a:lnTo>
                  <a:pt x="1268" y="18"/>
                </a:lnTo>
                <a:lnTo>
                  <a:pt x="1260" y="17"/>
                </a:lnTo>
                <a:lnTo>
                  <a:pt x="1250" y="19"/>
                </a:lnTo>
                <a:lnTo>
                  <a:pt x="1241" y="23"/>
                </a:lnTo>
                <a:lnTo>
                  <a:pt x="1218" y="34"/>
                </a:lnTo>
                <a:lnTo>
                  <a:pt x="1191" y="51"/>
                </a:lnTo>
                <a:lnTo>
                  <a:pt x="1191" y="51"/>
                </a:lnTo>
                <a:lnTo>
                  <a:pt x="1184" y="55"/>
                </a:lnTo>
                <a:lnTo>
                  <a:pt x="1177" y="59"/>
                </a:lnTo>
                <a:lnTo>
                  <a:pt x="1166" y="70"/>
                </a:lnTo>
                <a:lnTo>
                  <a:pt x="1159" y="79"/>
                </a:lnTo>
                <a:lnTo>
                  <a:pt x="1155" y="89"/>
                </a:lnTo>
                <a:lnTo>
                  <a:pt x="1151" y="97"/>
                </a:lnTo>
                <a:lnTo>
                  <a:pt x="1150" y="104"/>
                </a:lnTo>
                <a:lnTo>
                  <a:pt x="1150" y="111"/>
                </a:lnTo>
                <a:lnTo>
                  <a:pt x="1150" y="111"/>
                </a:lnTo>
                <a:lnTo>
                  <a:pt x="1147" y="146"/>
                </a:lnTo>
                <a:lnTo>
                  <a:pt x="1146" y="179"/>
                </a:lnTo>
                <a:lnTo>
                  <a:pt x="1146" y="179"/>
                </a:lnTo>
                <a:lnTo>
                  <a:pt x="1171" y="218"/>
                </a:lnTo>
                <a:lnTo>
                  <a:pt x="1171" y="218"/>
                </a:lnTo>
                <a:lnTo>
                  <a:pt x="1170" y="220"/>
                </a:lnTo>
                <a:lnTo>
                  <a:pt x="1165" y="226"/>
                </a:lnTo>
                <a:lnTo>
                  <a:pt x="1157" y="237"/>
                </a:lnTo>
                <a:lnTo>
                  <a:pt x="1144" y="249"/>
                </a:lnTo>
                <a:lnTo>
                  <a:pt x="1144" y="249"/>
                </a:lnTo>
                <a:lnTo>
                  <a:pt x="1134" y="255"/>
                </a:lnTo>
                <a:lnTo>
                  <a:pt x="1125" y="258"/>
                </a:lnTo>
                <a:lnTo>
                  <a:pt x="1115" y="262"/>
                </a:lnTo>
                <a:lnTo>
                  <a:pt x="1106" y="263"/>
                </a:lnTo>
                <a:lnTo>
                  <a:pt x="1092" y="265"/>
                </a:lnTo>
                <a:lnTo>
                  <a:pt x="1085" y="265"/>
                </a:lnTo>
                <a:lnTo>
                  <a:pt x="1107" y="271"/>
                </a:lnTo>
                <a:lnTo>
                  <a:pt x="1080" y="282"/>
                </a:lnTo>
                <a:lnTo>
                  <a:pt x="1101" y="288"/>
                </a:lnTo>
                <a:lnTo>
                  <a:pt x="1101" y="288"/>
                </a:lnTo>
                <a:lnTo>
                  <a:pt x="1093" y="297"/>
                </a:lnTo>
                <a:lnTo>
                  <a:pt x="1087" y="303"/>
                </a:lnTo>
                <a:lnTo>
                  <a:pt x="1085" y="307"/>
                </a:lnTo>
                <a:lnTo>
                  <a:pt x="1085" y="307"/>
                </a:lnTo>
                <a:lnTo>
                  <a:pt x="1101" y="308"/>
                </a:lnTo>
                <a:lnTo>
                  <a:pt x="1115" y="307"/>
                </a:lnTo>
                <a:lnTo>
                  <a:pt x="1107" y="321"/>
                </a:lnTo>
                <a:lnTo>
                  <a:pt x="1115" y="329"/>
                </a:lnTo>
                <a:lnTo>
                  <a:pt x="1107" y="338"/>
                </a:lnTo>
                <a:lnTo>
                  <a:pt x="1107" y="338"/>
                </a:lnTo>
                <a:lnTo>
                  <a:pt x="1098" y="354"/>
                </a:lnTo>
                <a:lnTo>
                  <a:pt x="1092" y="367"/>
                </a:lnTo>
                <a:lnTo>
                  <a:pt x="1088" y="377"/>
                </a:lnTo>
                <a:lnTo>
                  <a:pt x="1088" y="377"/>
                </a:lnTo>
                <a:lnTo>
                  <a:pt x="1085" y="383"/>
                </a:lnTo>
                <a:lnTo>
                  <a:pt x="1079" y="391"/>
                </a:lnTo>
                <a:lnTo>
                  <a:pt x="1061" y="415"/>
                </a:lnTo>
                <a:lnTo>
                  <a:pt x="1042" y="438"/>
                </a:lnTo>
                <a:lnTo>
                  <a:pt x="1033" y="452"/>
                </a:lnTo>
                <a:lnTo>
                  <a:pt x="1033" y="452"/>
                </a:lnTo>
                <a:lnTo>
                  <a:pt x="1027" y="461"/>
                </a:lnTo>
                <a:lnTo>
                  <a:pt x="1024" y="466"/>
                </a:lnTo>
                <a:lnTo>
                  <a:pt x="1024" y="466"/>
                </a:lnTo>
                <a:lnTo>
                  <a:pt x="1018" y="476"/>
                </a:lnTo>
                <a:lnTo>
                  <a:pt x="1016" y="482"/>
                </a:lnTo>
                <a:lnTo>
                  <a:pt x="1015" y="488"/>
                </a:lnTo>
                <a:lnTo>
                  <a:pt x="1015" y="488"/>
                </a:lnTo>
                <a:lnTo>
                  <a:pt x="1017" y="497"/>
                </a:lnTo>
                <a:lnTo>
                  <a:pt x="1018" y="500"/>
                </a:lnTo>
                <a:lnTo>
                  <a:pt x="954" y="603"/>
                </a:lnTo>
                <a:lnTo>
                  <a:pt x="954" y="603"/>
                </a:lnTo>
                <a:lnTo>
                  <a:pt x="945" y="598"/>
                </a:lnTo>
                <a:lnTo>
                  <a:pt x="938" y="595"/>
                </a:lnTo>
                <a:lnTo>
                  <a:pt x="935" y="593"/>
                </a:lnTo>
                <a:lnTo>
                  <a:pt x="934" y="591"/>
                </a:lnTo>
                <a:lnTo>
                  <a:pt x="934" y="591"/>
                </a:lnTo>
                <a:lnTo>
                  <a:pt x="933" y="590"/>
                </a:lnTo>
                <a:lnTo>
                  <a:pt x="932" y="589"/>
                </a:lnTo>
                <a:lnTo>
                  <a:pt x="926" y="586"/>
                </a:lnTo>
                <a:lnTo>
                  <a:pt x="918" y="583"/>
                </a:lnTo>
                <a:lnTo>
                  <a:pt x="918" y="583"/>
                </a:lnTo>
                <a:lnTo>
                  <a:pt x="901" y="584"/>
                </a:lnTo>
                <a:lnTo>
                  <a:pt x="885" y="586"/>
                </a:lnTo>
                <a:lnTo>
                  <a:pt x="885" y="586"/>
                </a:lnTo>
                <a:lnTo>
                  <a:pt x="883" y="586"/>
                </a:lnTo>
                <a:lnTo>
                  <a:pt x="883" y="587"/>
                </a:lnTo>
                <a:lnTo>
                  <a:pt x="883" y="590"/>
                </a:lnTo>
                <a:lnTo>
                  <a:pt x="885" y="595"/>
                </a:lnTo>
                <a:lnTo>
                  <a:pt x="885" y="595"/>
                </a:lnTo>
                <a:lnTo>
                  <a:pt x="874" y="592"/>
                </a:lnTo>
                <a:lnTo>
                  <a:pt x="856" y="586"/>
                </a:lnTo>
                <a:lnTo>
                  <a:pt x="856" y="586"/>
                </a:lnTo>
                <a:lnTo>
                  <a:pt x="840" y="574"/>
                </a:lnTo>
                <a:lnTo>
                  <a:pt x="811" y="554"/>
                </a:lnTo>
                <a:lnTo>
                  <a:pt x="772" y="525"/>
                </a:lnTo>
                <a:lnTo>
                  <a:pt x="770" y="502"/>
                </a:lnTo>
                <a:lnTo>
                  <a:pt x="770" y="502"/>
                </a:lnTo>
                <a:lnTo>
                  <a:pt x="766" y="474"/>
                </a:lnTo>
                <a:lnTo>
                  <a:pt x="765" y="452"/>
                </a:lnTo>
                <a:lnTo>
                  <a:pt x="764" y="441"/>
                </a:lnTo>
                <a:lnTo>
                  <a:pt x="764" y="441"/>
                </a:lnTo>
                <a:lnTo>
                  <a:pt x="763" y="422"/>
                </a:lnTo>
                <a:lnTo>
                  <a:pt x="757" y="380"/>
                </a:lnTo>
                <a:lnTo>
                  <a:pt x="751" y="338"/>
                </a:lnTo>
                <a:lnTo>
                  <a:pt x="747" y="322"/>
                </a:lnTo>
                <a:lnTo>
                  <a:pt x="745" y="313"/>
                </a:lnTo>
                <a:lnTo>
                  <a:pt x="745" y="313"/>
                </a:lnTo>
                <a:lnTo>
                  <a:pt x="741" y="307"/>
                </a:lnTo>
                <a:lnTo>
                  <a:pt x="735" y="302"/>
                </a:lnTo>
                <a:lnTo>
                  <a:pt x="727" y="297"/>
                </a:lnTo>
                <a:lnTo>
                  <a:pt x="719" y="293"/>
                </a:lnTo>
                <a:lnTo>
                  <a:pt x="703" y="284"/>
                </a:lnTo>
                <a:lnTo>
                  <a:pt x="697" y="282"/>
                </a:lnTo>
                <a:lnTo>
                  <a:pt x="697" y="282"/>
                </a:lnTo>
                <a:lnTo>
                  <a:pt x="701" y="282"/>
                </a:lnTo>
                <a:lnTo>
                  <a:pt x="712" y="281"/>
                </a:lnTo>
                <a:lnTo>
                  <a:pt x="718" y="278"/>
                </a:lnTo>
                <a:lnTo>
                  <a:pt x="724" y="276"/>
                </a:lnTo>
                <a:lnTo>
                  <a:pt x="728" y="272"/>
                </a:lnTo>
                <a:lnTo>
                  <a:pt x="733" y="268"/>
                </a:lnTo>
                <a:lnTo>
                  <a:pt x="733" y="268"/>
                </a:lnTo>
                <a:lnTo>
                  <a:pt x="744" y="255"/>
                </a:lnTo>
                <a:lnTo>
                  <a:pt x="754" y="238"/>
                </a:lnTo>
                <a:lnTo>
                  <a:pt x="770" y="212"/>
                </a:lnTo>
                <a:lnTo>
                  <a:pt x="770" y="212"/>
                </a:lnTo>
                <a:lnTo>
                  <a:pt x="773" y="201"/>
                </a:lnTo>
                <a:lnTo>
                  <a:pt x="778" y="185"/>
                </a:lnTo>
                <a:lnTo>
                  <a:pt x="784" y="162"/>
                </a:lnTo>
                <a:lnTo>
                  <a:pt x="784" y="162"/>
                </a:lnTo>
                <a:lnTo>
                  <a:pt x="787" y="141"/>
                </a:lnTo>
                <a:lnTo>
                  <a:pt x="790" y="123"/>
                </a:lnTo>
                <a:lnTo>
                  <a:pt x="840" y="117"/>
                </a:lnTo>
                <a:lnTo>
                  <a:pt x="800" y="98"/>
                </a:lnTo>
                <a:close/>
                <a:moveTo>
                  <a:pt x="1066" y="798"/>
                </a:moveTo>
                <a:lnTo>
                  <a:pt x="1066" y="798"/>
                </a:lnTo>
                <a:lnTo>
                  <a:pt x="1068" y="797"/>
                </a:lnTo>
                <a:lnTo>
                  <a:pt x="1075" y="798"/>
                </a:lnTo>
                <a:lnTo>
                  <a:pt x="1082" y="799"/>
                </a:lnTo>
                <a:lnTo>
                  <a:pt x="1085" y="801"/>
                </a:lnTo>
                <a:lnTo>
                  <a:pt x="1085" y="801"/>
                </a:lnTo>
                <a:lnTo>
                  <a:pt x="1089" y="811"/>
                </a:lnTo>
                <a:lnTo>
                  <a:pt x="1098" y="833"/>
                </a:lnTo>
                <a:lnTo>
                  <a:pt x="1111" y="862"/>
                </a:lnTo>
                <a:lnTo>
                  <a:pt x="1111" y="862"/>
                </a:lnTo>
                <a:lnTo>
                  <a:pt x="1102" y="850"/>
                </a:lnTo>
                <a:lnTo>
                  <a:pt x="1093" y="840"/>
                </a:lnTo>
                <a:lnTo>
                  <a:pt x="1093" y="840"/>
                </a:lnTo>
                <a:lnTo>
                  <a:pt x="1085" y="834"/>
                </a:lnTo>
                <a:lnTo>
                  <a:pt x="1085" y="834"/>
                </a:lnTo>
                <a:lnTo>
                  <a:pt x="1086" y="831"/>
                </a:lnTo>
                <a:lnTo>
                  <a:pt x="1087" y="829"/>
                </a:lnTo>
                <a:lnTo>
                  <a:pt x="1085" y="826"/>
                </a:lnTo>
                <a:lnTo>
                  <a:pt x="1085" y="826"/>
                </a:lnTo>
                <a:lnTo>
                  <a:pt x="1074" y="811"/>
                </a:lnTo>
                <a:lnTo>
                  <a:pt x="1066" y="798"/>
                </a:lnTo>
                <a:lnTo>
                  <a:pt x="1066" y="7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9">
            <a:extLst>
              <a:ext uri="{FF2B5EF4-FFF2-40B4-BE49-F238E27FC236}">
                <a16:creationId xmlns:a16="http://schemas.microsoft.com/office/drawing/2014/main" id="{6BF245E7-C43F-40BA-B726-909AD35A2353}"/>
              </a:ext>
            </a:extLst>
          </p:cNvPr>
          <p:cNvSpPr>
            <a:spLocks noEditPoints="1"/>
          </p:cNvSpPr>
          <p:nvPr/>
        </p:nvSpPr>
        <p:spPr bwMode="auto">
          <a:xfrm>
            <a:off x="2792760" y="863714"/>
            <a:ext cx="666392" cy="1587267"/>
          </a:xfrm>
          <a:custGeom>
            <a:avLst/>
            <a:gdLst>
              <a:gd name="T0" fmla="*/ 286 w 563"/>
              <a:gd name="T1" fmla="*/ 201 h 1341"/>
              <a:gd name="T2" fmla="*/ 315 w 563"/>
              <a:gd name="T3" fmla="*/ 241 h 1341"/>
              <a:gd name="T4" fmla="*/ 302 w 563"/>
              <a:gd name="T5" fmla="*/ 276 h 1341"/>
              <a:gd name="T6" fmla="*/ 269 w 563"/>
              <a:gd name="T7" fmla="*/ 309 h 1341"/>
              <a:gd name="T8" fmla="*/ 193 w 563"/>
              <a:gd name="T9" fmla="*/ 348 h 1341"/>
              <a:gd name="T10" fmla="*/ 169 w 563"/>
              <a:gd name="T11" fmla="*/ 396 h 1341"/>
              <a:gd name="T12" fmla="*/ 105 w 563"/>
              <a:gd name="T13" fmla="*/ 455 h 1341"/>
              <a:gd name="T14" fmla="*/ 99 w 563"/>
              <a:gd name="T15" fmla="*/ 509 h 1341"/>
              <a:gd name="T16" fmla="*/ 97 w 563"/>
              <a:gd name="T17" fmla="*/ 700 h 1341"/>
              <a:gd name="T18" fmla="*/ 54 w 563"/>
              <a:gd name="T19" fmla="*/ 708 h 1341"/>
              <a:gd name="T20" fmla="*/ 8 w 563"/>
              <a:gd name="T21" fmla="*/ 752 h 1341"/>
              <a:gd name="T22" fmla="*/ 8 w 563"/>
              <a:gd name="T23" fmla="*/ 796 h 1341"/>
              <a:gd name="T24" fmla="*/ 60 w 563"/>
              <a:gd name="T25" fmla="*/ 816 h 1341"/>
              <a:gd name="T26" fmla="*/ 14 w 563"/>
              <a:gd name="T27" fmla="*/ 919 h 1341"/>
              <a:gd name="T28" fmla="*/ 17 w 563"/>
              <a:gd name="T29" fmla="*/ 976 h 1341"/>
              <a:gd name="T30" fmla="*/ 68 w 563"/>
              <a:gd name="T31" fmla="*/ 1013 h 1341"/>
              <a:gd name="T32" fmla="*/ 110 w 563"/>
              <a:gd name="T33" fmla="*/ 985 h 1341"/>
              <a:gd name="T34" fmla="*/ 203 w 563"/>
              <a:gd name="T35" fmla="*/ 880 h 1341"/>
              <a:gd name="T36" fmla="*/ 222 w 563"/>
              <a:gd name="T37" fmla="*/ 874 h 1341"/>
              <a:gd name="T38" fmla="*/ 194 w 563"/>
              <a:gd name="T39" fmla="*/ 959 h 1341"/>
              <a:gd name="T40" fmla="*/ 122 w 563"/>
              <a:gd name="T41" fmla="*/ 1062 h 1341"/>
              <a:gd name="T42" fmla="*/ 57 w 563"/>
              <a:gd name="T43" fmla="*/ 1165 h 1341"/>
              <a:gd name="T44" fmla="*/ 10 w 563"/>
              <a:gd name="T45" fmla="*/ 1193 h 1341"/>
              <a:gd name="T46" fmla="*/ 1 w 563"/>
              <a:gd name="T47" fmla="*/ 1271 h 1341"/>
              <a:gd name="T48" fmla="*/ 20 w 563"/>
              <a:gd name="T49" fmla="*/ 1325 h 1341"/>
              <a:gd name="T50" fmla="*/ 86 w 563"/>
              <a:gd name="T51" fmla="*/ 1341 h 1341"/>
              <a:gd name="T52" fmla="*/ 125 w 563"/>
              <a:gd name="T53" fmla="*/ 1329 h 1341"/>
              <a:gd name="T54" fmla="*/ 125 w 563"/>
              <a:gd name="T55" fmla="*/ 1280 h 1341"/>
              <a:gd name="T56" fmla="*/ 110 w 563"/>
              <a:gd name="T57" fmla="*/ 1216 h 1341"/>
              <a:gd name="T58" fmla="*/ 253 w 563"/>
              <a:gd name="T59" fmla="*/ 1067 h 1341"/>
              <a:gd name="T60" fmla="*/ 366 w 563"/>
              <a:gd name="T61" fmla="*/ 893 h 1341"/>
              <a:gd name="T62" fmla="*/ 387 w 563"/>
              <a:gd name="T63" fmla="*/ 852 h 1341"/>
              <a:gd name="T64" fmla="*/ 406 w 563"/>
              <a:gd name="T65" fmla="*/ 777 h 1341"/>
              <a:gd name="T66" fmla="*/ 437 w 563"/>
              <a:gd name="T67" fmla="*/ 726 h 1341"/>
              <a:gd name="T68" fmla="*/ 435 w 563"/>
              <a:gd name="T69" fmla="*/ 691 h 1341"/>
              <a:gd name="T70" fmla="*/ 454 w 563"/>
              <a:gd name="T71" fmla="*/ 631 h 1341"/>
              <a:gd name="T72" fmla="*/ 482 w 563"/>
              <a:gd name="T73" fmla="*/ 558 h 1341"/>
              <a:gd name="T74" fmla="*/ 488 w 563"/>
              <a:gd name="T75" fmla="*/ 596 h 1341"/>
              <a:gd name="T76" fmla="*/ 476 w 563"/>
              <a:gd name="T77" fmla="*/ 608 h 1341"/>
              <a:gd name="T78" fmla="*/ 497 w 563"/>
              <a:gd name="T79" fmla="*/ 623 h 1341"/>
              <a:gd name="T80" fmla="*/ 540 w 563"/>
              <a:gd name="T81" fmla="*/ 586 h 1341"/>
              <a:gd name="T82" fmla="*/ 546 w 563"/>
              <a:gd name="T83" fmla="*/ 391 h 1341"/>
              <a:gd name="T84" fmla="*/ 561 w 563"/>
              <a:gd name="T85" fmla="*/ 314 h 1341"/>
              <a:gd name="T86" fmla="*/ 524 w 563"/>
              <a:gd name="T87" fmla="*/ 269 h 1341"/>
              <a:gd name="T88" fmla="*/ 508 w 563"/>
              <a:gd name="T89" fmla="*/ 250 h 1341"/>
              <a:gd name="T90" fmla="*/ 524 w 563"/>
              <a:gd name="T91" fmla="*/ 177 h 1341"/>
              <a:gd name="T92" fmla="*/ 550 w 563"/>
              <a:gd name="T93" fmla="*/ 127 h 1341"/>
              <a:gd name="T94" fmla="*/ 541 w 563"/>
              <a:gd name="T95" fmla="*/ 92 h 1341"/>
              <a:gd name="T96" fmla="*/ 507 w 563"/>
              <a:gd name="T97" fmla="*/ 52 h 1341"/>
              <a:gd name="T98" fmla="*/ 427 w 563"/>
              <a:gd name="T99" fmla="*/ 2 h 1341"/>
              <a:gd name="T100" fmla="*/ 357 w 563"/>
              <a:gd name="T101" fmla="*/ 13 h 1341"/>
              <a:gd name="T102" fmla="*/ 300 w 563"/>
              <a:gd name="T103" fmla="*/ 64 h 1341"/>
              <a:gd name="T104" fmla="*/ 311 w 563"/>
              <a:gd name="T105" fmla="*/ 156 h 1341"/>
              <a:gd name="T106" fmla="*/ 195 w 563"/>
              <a:gd name="T107" fmla="*/ 539 h 1341"/>
              <a:gd name="T108" fmla="*/ 177 w 563"/>
              <a:gd name="T109" fmla="*/ 578 h 1341"/>
              <a:gd name="T110" fmla="*/ 168 w 563"/>
              <a:gd name="T111" fmla="*/ 601 h 1341"/>
              <a:gd name="T112" fmla="*/ 167 w 563"/>
              <a:gd name="T113" fmla="*/ 542 h 1341"/>
              <a:gd name="T114" fmla="*/ 194 w 563"/>
              <a:gd name="T115" fmla="*/ 518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3" h="1341">
                <a:moveTo>
                  <a:pt x="311" y="156"/>
                </a:moveTo>
                <a:lnTo>
                  <a:pt x="311" y="181"/>
                </a:lnTo>
                <a:lnTo>
                  <a:pt x="311" y="181"/>
                </a:lnTo>
                <a:lnTo>
                  <a:pt x="310" y="184"/>
                </a:lnTo>
                <a:lnTo>
                  <a:pt x="297" y="193"/>
                </a:lnTo>
                <a:lnTo>
                  <a:pt x="297" y="193"/>
                </a:lnTo>
                <a:lnTo>
                  <a:pt x="286" y="201"/>
                </a:lnTo>
                <a:lnTo>
                  <a:pt x="279" y="209"/>
                </a:lnTo>
                <a:lnTo>
                  <a:pt x="273" y="218"/>
                </a:lnTo>
                <a:lnTo>
                  <a:pt x="298" y="218"/>
                </a:lnTo>
                <a:lnTo>
                  <a:pt x="286" y="238"/>
                </a:lnTo>
                <a:lnTo>
                  <a:pt x="306" y="226"/>
                </a:lnTo>
                <a:lnTo>
                  <a:pt x="306" y="244"/>
                </a:lnTo>
                <a:lnTo>
                  <a:pt x="315" y="241"/>
                </a:lnTo>
                <a:lnTo>
                  <a:pt x="325" y="252"/>
                </a:lnTo>
                <a:lnTo>
                  <a:pt x="342" y="252"/>
                </a:lnTo>
                <a:lnTo>
                  <a:pt x="342" y="252"/>
                </a:lnTo>
                <a:lnTo>
                  <a:pt x="327" y="262"/>
                </a:lnTo>
                <a:lnTo>
                  <a:pt x="310" y="272"/>
                </a:lnTo>
                <a:lnTo>
                  <a:pt x="310" y="272"/>
                </a:lnTo>
                <a:lnTo>
                  <a:pt x="302" y="276"/>
                </a:lnTo>
                <a:lnTo>
                  <a:pt x="290" y="283"/>
                </a:lnTo>
                <a:lnTo>
                  <a:pt x="290" y="283"/>
                </a:lnTo>
                <a:lnTo>
                  <a:pt x="283" y="288"/>
                </a:lnTo>
                <a:lnTo>
                  <a:pt x="276" y="296"/>
                </a:lnTo>
                <a:lnTo>
                  <a:pt x="271" y="304"/>
                </a:lnTo>
                <a:lnTo>
                  <a:pt x="269" y="309"/>
                </a:lnTo>
                <a:lnTo>
                  <a:pt x="269" y="309"/>
                </a:lnTo>
                <a:lnTo>
                  <a:pt x="266" y="312"/>
                </a:lnTo>
                <a:lnTo>
                  <a:pt x="260" y="315"/>
                </a:lnTo>
                <a:lnTo>
                  <a:pt x="241" y="325"/>
                </a:lnTo>
                <a:lnTo>
                  <a:pt x="202" y="342"/>
                </a:lnTo>
                <a:lnTo>
                  <a:pt x="202" y="342"/>
                </a:lnTo>
                <a:lnTo>
                  <a:pt x="196" y="345"/>
                </a:lnTo>
                <a:lnTo>
                  <a:pt x="193" y="348"/>
                </a:lnTo>
                <a:lnTo>
                  <a:pt x="189" y="352"/>
                </a:lnTo>
                <a:lnTo>
                  <a:pt x="187" y="357"/>
                </a:lnTo>
                <a:lnTo>
                  <a:pt x="184" y="366"/>
                </a:lnTo>
                <a:lnTo>
                  <a:pt x="181" y="379"/>
                </a:lnTo>
                <a:lnTo>
                  <a:pt x="181" y="379"/>
                </a:lnTo>
                <a:lnTo>
                  <a:pt x="176" y="387"/>
                </a:lnTo>
                <a:lnTo>
                  <a:pt x="169" y="396"/>
                </a:lnTo>
                <a:lnTo>
                  <a:pt x="158" y="405"/>
                </a:lnTo>
                <a:lnTo>
                  <a:pt x="148" y="415"/>
                </a:lnTo>
                <a:lnTo>
                  <a:pt x="126" y="432"/>
                </a:lnTo>
                <a:lnTo>
                  <a:pt x="111" y="445"/>
                </a:lnTo>
                <a:lnTo>
                  <a:pt x="111" y="445"/>
                </a:lnTo>
                <a:lnTo>
                  <a:pt x="106" y="450"/>
                </a:lnTo>
                <a:lnTo>
                  <a:pt x="105" y="455"/>
                </a:lnTo>
                <a:lnTo>
                  <a:pt x="105" y="458"/>
                </a:lnTo>
                <a:lnTo>
                  <a:pt x="106" y="463"/>
                </a:lnTo>
                <a:lnTo>
                  <a:pt x="109" y="468"/>
                </a:lnTo>
                <a:lnTo>
                  <a:pt x="111" y="470"/>
                </a:lnTo>
                <a:lnTo>
                  <a:pt x="105" y="492"/>
                </a:lnTo>
                <a:lnTo>
                  <a:pt x="105" y="492"/>
                </a:lnTo>
                <a:lnTo>
                  <a:pt x="99" y="509"/>
                </a:lnTo>
                <a:lnTo>
                  <a:pt x="93" y="526"/>
                </a:lnTo>
                <a:lnTo>
                  <a:pt x="89" y="542"/>
                </a:lnTo>
                <a:lnTo>
                  <a:pt x="89" y="542"/>
                </a:lnTo>
                <a:lnTo>
                  <a:pt x="89" y="554"/>
                </a:lnTo>
                <a:lnTo>
                  <a:pt x="89" y="576"/>
                </a:lnTo>
                <a:lnTo>
                  <a:pt x="91" y="629"/>
                </a:lnTo>
                <a:lnTo>
                  <a:pt x="97" y="700"/>
                </a:lnTo>
                <a:lnTo>
                  <a:pt x="97" y="700"/>
                </a:lnTo>
                <a:lnTo>
                  <a:pt x="89" y="702"/>
                </a:lnTo>
                <a:lnTo>
                  <a:pt x="80" y="704"/>
                </a:lnTo>
                <a:lnTo>
                  <a:pt x="68" y="704"/>
                </a:lnTo>
                <a:lnTo>
                  <a:pt x="68" y="704"/>
                </a:lnTo>
                <a:lnTo>
                  <a:pt x="62" y="705"/>
                </a:lnTo>
                <a:lnTo>
                  <a:pt x="54" y="708"/>
                </a:lnTo>
                <a:lnTo>
                  <a:pt x="46" y="713"/>
                </a:lnTo>
                <a:lnTo>
                  <a:pt x="38" y="719"/>
                </a:lnTo>
                <a:lnTo>
                  <a:pt x="22" y="733"/>
                </a:lnTo>
                <a:lnTo>
                  <a:pt x="15" y="740"/>
                </a:lnTo>
                <a:lnTo>
                  <a:pt x="10" y="746"/>
                </a:lnTo>
                <a:lnTo>
                  <a:pt x="10" y="746"/>
                </a:lnTo>
                <a:lnTo>
                  <a:pt x="8" y="752"/>
                </a:lnTo>
                <a:lnTo>
                  <a:pt x="6" y="759"/>
                </a:lnTo>
                <a:lnTo>
                  <a:pt x="4" y="766"/>
                </a:lnTo>
                <a:lnTo>
                  <a:pt x="3" y="772"/>
                </a:lnTo>
                <a:lnTo>
                  <a:pt x="3" y="779"/>
                </a:lnTo>
                <a:lnTo>
                  <a:pt x="4" y="785"/>
                </a:lnTo>
                <a:lnTo>
                  <a:pt x="6" y="791"/>
                </a:lnTo>
                <a:lnTo>
                  <a:pt x="8" y="796"/>
                </a:lnTo>
                <a:lnTo>
                  <a:pt x="8" y="796"/>
                </a:lnTo>
                <a:lnTo>
                  <a:pt x="12" y="801"/>
                </a:lnTo>
                <a:lnTo>
                  <a:pt x="19" y="804"/>
                </a:lnTo>
                <a:lnTo>
                  <a:pt x="27" y="808"/>
                </a:lnTo>
                <a:lnTo>
                  <a:pt x="36" y="811"/>
                </a:lnTo>
                <a:lnTo>
                  <a:pt x="53" y="815"/>
                </a:lnTo>
                <a:lnTo>
                  <a:pt x="60" y="816"/>
                </a:lnTo>
                <a:lnTo>
                  <a:pt x="74" y="828"/>
                </a:lnTo>
                <a:lnTo>
                  <a:pt x="74" y="828"/>
                </a:lnTo>
                <a:lnTo>
                  <a:pt x="53" y="859"/>
                </a:lnTo>
                <a:lnTo>
                  <a:pt x="22" y="902"/>
                </a:lnTo>
                <a:lnTo>
                  <a:pt x="22" y="902"/>
                </a:lnTo>
                <a:lnTo>
                  <a:pt x="17" y="911"/>
                </a:lnTo>
                <a:lnTo>
                  <a:pt x="14" y="919"/>
                </a:lnTo>
                <a:lnTo>
                  <a:pt x="12" y="929"/>
                </a:lnTo>
                <a:lnTo>
                  <a:pt x="10" y="938"/>
                </a:lnTo>
                <a:lnTo>
                  <a:pt x="10" y="947"/>
                </a:lnTo>
                <a:lnTo>
                  <a:pt x="12" y="957"/>
                </a:lnTo>
                <a:lnTo>
                  <a:pt x="14" y="966"/>
                </a:lnTo>
                <a:lnTo>
                  <a:pt x="17" y="976"/>
                </a:lnTo>
                <a:lnTo>
                  <a:pt x="17" y="976"/>
                </a:lnTo>
                <a:lnTo>
                  <a:pt x="22" y="984"/>
                </a:lnTo>
                <a:lnTo>
                  <a:pt x="28" y="991"/>
                </a:lnTo>
                <a:lnTo>
                  <a:pt x="35" y="998"/>
                </a:lnTo>
                <a:lnTo>
                  <a:pt x="42" y="1003"/>
                </a:lnTo>
                <a:lnTo>
                  <a:pt x="51" y="1008"/>
                </a:lnTo>
                <a:lnTo>
                  <a:pt x="59" y="1010"/>
                </a:lnTo>
                <a:lnTo>
                  <a:pt x="68" y="1013"/>
                </a:lnTo>
                <a:lnTo>
                  <a:pt x="77" y="1013"/>
                </a:lnTo>
                <a:lnTo>
                  <a:pt x="77" y="1013"/>
                </a:lnTo>
                <a:lnTo>
                  <a:pt x="85" y="1011"/>
                </a:lnTo>
                <a:lnTo>
                  <a:pt x="92" y="1009"/>
                </a:lnTo>
                <a:lnTo>
                  <a:pt x="97" y="1004"/>
                </a:lnTo>
                <a:lnTo>
                  <a:pt x="102" y="998"/>
                </a:lnTo>
                <a:lnTo>
                  <a:pt x="110" y="985"/>
                </a:lnTo>
                <a:lnTo>
                  <a:pt x="119" y="969"/>
                </a:lnTo>
                <a:lnTo>
                  <a:pt x="119" y="969"/>
                </a:lnTo>
                <a:lnTo>
                  <a:pt x="186" y="868"/>
                </a:lnTo>
                <a:lnTo>
                  <a:pt x="186" y="868"/>
                </a:lnTo>
                <a:lnTo>
                  <a:pt x="190" y="872"/>
                </a:lnTo>
                <a:lnTo>
                  <a:pt x="203" y="880"/>
                </a:lnTo>
                <a:lnTo>
                  <a:pt x="203" y="880"/>
                </a:lnTo>
                <a:lnTo>
                  <a:pt x="208" y="881"/>
                </a:lnTo>
                <a:lnTo>
                  <a:pt x="212" y="881"/>
                </a:lnTo>
                <a:lnTo>
                  <a:pt x="214" y="881"/>
                </a:lnTo>
                <a:lnTo>
                  <a:pt x="218" y="879"/>
                </a:lnTo>
                <a:lnTo>
                  <a:pt x="221" y="876"/>
                </a:lnTo>
                <a:lnTo>
                  <a:pt x="222" y="874"/>
                </a:lnTo>
                <a:lnTo>
                  <a:pt x="222" y="874"/>
                </a:lnTo>
                <a:lnTo>
                  <a:pt x="220" y="887"/>
                </a:lnTo>
                <a:lnTo>
                  <a:pt x="219" y="898"/>
                </a:lnTo>
                <a:lnTo>
                  <a:pt x="216" y="906"/>
                </a:lnTo>
                <a:lnTo>
                  <a:pt x="216" y="906"/>
                </a:lnTo>
                <a:lnTo>
                  <a:pt x="207" y="929"/>
                </a:lnTo>
                <a:lnTo>
                  <a:pt x="194" y="959"/>
                </a:lnTo>
                <a:lnTo>
                  <a:pt x="194" y="959"/>
                </a:lnTo>
                <a:lnTo>
                  <a:pt x="174" y="1008"/>
                </a:lnTo>
                <a:lnTo>
                  <a:pt x="174" y="1008"/>
                </a:lnTo>
                <a:lnTo>
                  <a:pt x="157" y="1022"/>
                </a:lnTo>
                <a:lnTo>
                  <a:pt x="143" y="1036"/>
                </a:lnTo>
                <a:lnTo>
                  <a:pt x="129" y="1053"/>
                </a:lnTo>
                <a:lnTo>
                  <a:pt x="129" y="1053"/>
                </a:lnTo>
                <a:lnTo>
                  <a:pt x="122" y="1062"/>
                </a:lnTo>
                <a:lnTo>
                  <a:pt x="113" y="1075"/>
                </a:lnTo>
                <a:lnTo>
                  <a:pt x="98" y="1104"/>
                </a:lnTo>
                <a:lnTo>
                  <a:pt x="84" y="1130"/>
                </a:lnTo>
                <a:lnTo>
                  <a:pt x="79" y="1142"/>
                </a:lnTo>
                <a:lnTo>
                  <a:pt x="79" y="1142"/>
                </a:lnTo>
                <a:lnTo>
                  <a:pt x="72" y="1150"/>
                </a:lnTo>
                <a:lnTo>
                  <a:pt x="57" y="1165"/>
                </a:lnTo>
                <a:lnTo>
                  <a:pt x="34" y="1186"/>
                </a:lnTo>
                <a:lnTo>
                  <a:pt x="34" y="1186"/>
                </a:lnTo>
                <a:lnTo>
                  <a:pt x="31" y="1186"/>
                </a:lnTo>
                <a:lnTo>
                  <a:pt x="23" y="1186"/>
                </a:lnTo>
                <a:lnTo>
                  <a:pt x="19" y="1187"/>
                </a:lnTo>
                <a:lnTo>
                  <a:pt x="15" y="1189"/>
                </a:lnTo>
                <a:lnTo>
                  <a:pt x="10" y="1193"/>
                </a:lnTo>
                <a:lnTo>
                  <a:pt x="8" y="1197"/>
                </a:lnTo>
                <a:lnTo>
                  <a:pt x="8" y="1197"/>
                </a:lnTo>
                <a:lnTo>
                  <a:pt x="4" y="1204"/>
                </a:lnTo>
                <a:lnTo>
                  <a:pt x="3" y="1214"/>
                </a:lnTo>
                <a:lnTo>
                  <a:pt x="0" y="1236"/>
                </a:lnTo>
                <a:lnTo>
                  <a:pt x="0" y="1260"/>
                </a:lnTo>
                <a:lnTo>
                  <a:pt x="1" y="1271"/>
                </a:lnTo>
                <a:lnTo>
                  <a:pt x="2" y="1279"/>
                </a:lnTo>
                <a:lnTo>
                  <a:pt x="2" y="1279"/>
                </a:lnTo>
                <a:lnTo>
                  <a:pt x="7" y="1293"/>
                </a:lnTo>
                <a:lnTo>
                  <a:pt x="10" y="1309"/>
                </a:lnTo>
                <a:lnTo>
                  <a:pt x="14" y="1316"/>
                </a:lnTo>
                <a:lnTo>
                  <a:pt x="16" y="1322"/>
                </a:lnTo>
                <a:lnTo>
                  <a:pt x="20" y="1325"/>
                </a:lnTo>
                <a:lnTo>
                  <a:pt x="25" y="1326"/>
                </a:lnTo>
                <a:lnTo>
                  <a:pt x="25" y="1326"/>
                </a:lnTo>
                <a:lnTo>
                  <a:pt x="31" y="1329"/>
                </a:lnTo>
                <a:lnTo>
                  <a:pt x="42" y="1331"/>
                </a:lnTo>
                <a:lnTo>
                  <a:pt x="55" y="1335"/>
                </a:lnTo>
                <a:lnTo>
                  <a:pt x="71" y="1338"/>
                </a:lnTo>
                <a:lnTo>
                  <a:pt x="86" y="1341"/>
                </a:lnTo>
                <a:lnTo>
                  <a:pt x="94" y="1341"/>
                </a:lnTo>
                <a:lnTo>
                  <a:pt x="102" y="1341"/>
                </a:lnTo>
                <a:lnTo>
                  <a:pt x="109" y="1338"/>
                </a:lnTo>
                <a:lnTo>
                  <a:pt x="115" y="1336"/>
                </a:lnTo>
                <a:lnTo>
                  <a:pt x="121" y="1334"/>
                </a:lnTo>
                <a:lnTo>
                  <a:pt x="125" y="1329"/>
                </a:lnTo>
                <a:lnTo>
                  <a:pt x="125" y="1329"/>
                </a:lnTo>
                <a:lnTo>
                  <a:pt x="132" y="1318"/>
                </a:lnTo>
                <a:lnTo>
                  <a:pt x="134" y="1315"/>
                </a:lnTo>
                <a:lnTo>
                  <a:pt x="135" y="1310"/>
                </a:lnTo>
                <a:lnTo>
                  <a:pt x="135" y="1302"/>
                </a:lnTo>
                <a:lnTo>
                  <a:pt x="134" y="1294"/>
                </a:lnTo>
                <a:lnTo>
                  <a:pt x="130" y="1287"/>
                </a:lnTo>
                <a:lnTo>
                  <a:pt x="125" y="1280"/>
                </a:lnTo>
                <a:lnTo>
                  <a:pt x="121" y="1273"/>
                </a:lnTo>
                <a:lnTo>
                  <a:pt x="117" y="1265"/>
                </a:lnTo>
                <a:lnTo>
                  <a:pt x="117" y="1265"/>
                </a:lnTo>
                <a:lnTo>
                  <a:pt x="115" y="1257"/>
                </a:lnTo>
                <a:lnTo>
                  <a:pt x="112" y="1248"/>
                </a:lnTo>
                <a:lnTo>
                  <a:pt x="111" y="1231"/>
                </a:lnTo>
                <a:lnTo>
                  <a:pt x="110" y="1216"/>
                </a:lnTo>
                <a:lnTo>
                  <a:pt x="111" y="1210"/>
                </a:lnTo>
                <a:lnTo>
                  <a:pt x="129" y="1181"/>
                </a:lnTo>
                <a:lnTo>
                  <a:pt x="129" y="1181"/>
                </a:lnTo>
                <a:lnTo>
                  <a:pt x="182" y="1133"/>
                </a:lnTo>
                <a:lnTo>
                  <a:pt x="247" y="1075"/>
                </a:lnTo>
                <a:lnTo>
                  <a:pt x="247" y="1075"/>
                </a:lnTo>
                <a:lnTo>
                  <a:pt x="253" y="1067"/>
                </a:lnTo>
                <a:lnTo>
                  <a:pt x="261" y="1054"/>
                </a:lnTo>
                <a:lnTo>
                  <a:pt x="279" y="1021"/>
                </a:lnTo>
                <a:lnTo>
                  <a:pt x="300" y="976"/>
                </a:lnTo>
                <a:lnTo>
                  <a:pt x="350" y="899"/>
                </a:lnTo>
                <a:lnTo>
                  <a:pt x="350" y="899"/>
                </a:lnTo>
                <a:lnTo>
                  <a:pt x="359" y="897"/>
                </a:lnTo>
                <a:lnTo>
                  <a:pt x="366" y="893"/>
                </a:lnTo>
                <a:lnTo>
                  <a:pt x="373" y="888"/>
                </a:lnTo>
                <a:lnTo>
                  <a:pt x="373" y="888"/>
                </a:lnTo>
                <a:lnTo>
                  <a:pt x="376" y="885"/>
                </a:lnTo>
                <a:lnTo>
                  <a:pt x="379" y="880"/>
                </a:lnTo>
                <a:lnTo>
                  <a:pt x="382" y="869"/>
                </a:lnTo>
                <a:lnTo>
                  <a:pt x="387" y="852"/>
                </a:lnTo>
                <a:lnTo>
                  <a:pt x="387" y="852"/>
                </a:lnTo>
                <a:lnTo>
                  <a:pt x="394" y="830"/>
                </a:lnTo>
                <a:lnTo>
                  <a:pt x="398" y="817"/>
                </a:lnTo>
                <a:lnTo>
                  <a:pt x="400" y="804"/>
                </a:lnTo>
                <a:lnTo>
                  <a:pt x="400" y="804"/>
                </a:lnTo>
                <a:lnTo>
                  <a:pt x="401" y="788"/>
                </a:lnTo>
                <a:lnTo>
                  <a:pt x="404" y="782"/>
                </a:lnTo>
                <a:lnTo>
                  <a:pt x="406" y="777"/>
                </a:lnTo>
                <a:lnTo>
                  <a:pt x="406" y="777"/>
                </a:lnTo>
                <a:lnTo>
                  <a:pt x="413" y="767"/>
                </a:lnTo>
                <a:lnTo>
                  <a:pt x="422" y="754"/>
                </a:lnTo>
                <a:lnTo>
                  <a:pt x="431" y="740"/>
                </a:lnTo>
                <a:lnTo>
                  <a:pt x="434" y="733"/>
                </a:lnTo>
                <a:lnTo>
                  <a:pt x="437" y="726"/>
                </a:lnTo>
                <a:lnTo>
                  <a:pt x="437" y="726"/>
                </a:lnTo>
                <a:lnTo>
                  <a:pt x="438" y="720"/>
                </a:lnTo>
                <a:lnTo>
                  <a:pt x="438" y="715"/>
                </a:lnTo>
                <a:lnTo>
                  <a:pt x="435" y="705"/>
                </a:lnTo>
                <a:lnTo>
                  <a:pt x="433" y="698"/>
                </a:lnTo>
                <a:lnTo>
                  <a:pt x="432" y="695"/>
                </a:lnTo>
                <a:lnTo>
                  <a:pt x="432" y="695"/>
                </a:lnTo>
                <a:lnTo>
                  <a:pt x="435" y="691"/>
                </a:lnTo>
                <a:lnTo>
                  <a:pt x="443" y="683"/>
                </a:lnTo>
                <a:lnTo>
                  <a:pt x="443" y="683"/>
                </a:lnTo>
                <a:lnTo>
                  <a:pt x="446" y="680"/>
                </a:lnTo>
                <a:lnTo>
                  <a:pt x="448" y="673"/>
                </a:lnTo>
                <a:lnTo>
                  <a:pt x="451" y="655"/>
                </a:lnTo>
                <a:lnTo>
                  <a:pt x="451" y="655"/>
                </a:lnTo>
                <a:lnTo>
                  <a:pt x="454" y="631"/>
                </a:lnTo>
                <a:lnTo>
                  <a:pt x="458" y="615"/>
                </a:lnTo>
                <a:lnTo>
                  <a:pt x="465" y="593"/>
                </a:lnTo>
                <a:lnTo>
                  <a:pt x="465" y="593"/>
                </a:lnTo>
                <a:lnTo>
                  <a:pt x="477" y="554"/>
                </a:lnTo>
                <a:lnTo>
                  <a:pt x="482" y="540"/>
                </a:lnTo>
                <a:lnTo>
                  <a:pt x="482" y="540"/>
                </a:lnTo>
                <a:lnTo>
                  <a:pt x="482" y="558"/>
                </a:lnTo>
                <a:lnTo>
                  <a:pt x="483" y="580"/>
                </a:lnTo>
                <a:lnTo>
                  <a:pt x="483" y="580"/>
                </a:lnTo>
                <a:lnTo>
                  <a:pt x="484" y="586"/>
                </a:lnTo>
                <a:lnTo>
                  <a:pt x="486" y="591"/>
                </a:lnTo>
                <a:lnTo>
                  <a:pt x="489" y="593"/>
                </a:lnTo>
                <a:lnTo>
                  <a:pt x="489" y="595"/>
                </a:lnTo>
                <a:lnTo>
                  <a:pt x="488" y="596"/>
                </a:lnTo>
                <a:lnTo>
                  <a:pt x="488" y="596"/>
                </a:lnTo>
                <a:lnTo>
                  <a:pt x="485" y="596"/>
                </a:lnTo>
                <a:lnTo>
                  <a:pt x="482" y="598"/>
                </a:lnTo>
                <a:lnTo>
                  <a:pt x="479" y="602"/>
                </a:lnTo>
                <a:lnTo>
                  <a:pt x="476" y="605"/>
                </a:lnTo>
                <a:lnTo>
                  <a:pt x="476" y="605"/>
                </a:lnTo>
                <a:lnTo>
                  <a:pt x="476" y="608"/>
                </a:lnTo>
                <a:lnTo>
                  <a:pt x="476" y="610"/>
                </a:lnTo>
                <a:lnTo>
                  <a:pt x="479" y="616"/>
                </a:lnTo>
                <a:lnTo>
                  <a:pt x="483" y="622"/>
                </a:lnTo>
                <a:lnTo>
                  <a:pt x="488" y="625"/>
                </a:lnTo>
                <a:lnTo>
                  <a:pt x="488" y="625"/>
                </a:lnTo>
                <a:lnTo>
                  <a:pt x="491" y="625"/>
                </a:lnTo>
                <a:lnTo>
                  <a:pt x="497" y="623"/>
                </a:lnTo>
                <a:lnTo>
                  <a:pt x="514" y="615"/>
                </a:lnTo>
                <a:lnTo>
                  <a:pt x="522" y="610"/>
                </a:lnTo>
                <a:lnTo>
                  <a:pt x="529" y="604"/>
                </a:lnTo>
                <a:lnTo>
                  <a:pt x="535" y="598"/>
                </a:lnTo>
                <a:lnTo>
                  <a:pt x="537" y="593"/>
                </a:lnTo>
                <a:lnTo>
                  <a:pt x="537" y="593"/>
                </a:lnTo>
                <a:lnTo>
                  <a:pt x="540" y="586"/>
                </a:lnTo>
                <a:lnTo>
                  <a:pt x="541" y="573"/>
                </a:lnTo>
                <a:lnTo>
                  <a:pt x="544" y="539"/>
                </a:lnTo>
                <a:lnTo>
                  <a:pt x="547" y="505"/>
                </a:lnTo>
                <a:lnTo>
                  <a:pt x="548" y="482"/>
                </a:lnTo>
                <a:lnTo>
                  <a:pt x="548" y="482"/>
                </a:lnTo>
                <a:lnTo>
                  <a:pt x="546" y="391"/>
                </a:lnTo>
                <a:lnTo>
                  <a:pt x="546" y="391"/>
                </a:lnTo>
                <a:lnTo>
                  <a:pt x="554" y="368"/>
                </a:lnTo>
                <a:lnTo>
                  <a:pt x="559" y="349"/>
                </a:lnTo>
                <a:lnTo>
                  <a:pt x="562" y="334"/>
                </a:lnTo>
                <a:lnTo>
                  <a:pt x="562" y="334"/>
                </a:lnTo>
                <a:lnTo>
                  <a:pt x="563" y="323"/>
                </a:lnTo>
                <a:lnTo>
                  <a:pt x="562" y="319"/>
                </a:lnTo>
                <a:lnTo>
                  <a:pt x="561" y="314"/>
                </a:lnTo>
                <a:lnTo>
                  <a:pt x="555" y="303"/>
                </a:lnTo>
                <a:lnTo>
                  <a:pt x="546" y="288"/>
                </a:lnTo>
                <a:lnTo>
                  <a:pt x="546" y="288"/>
                </a:lnTo>
                <a:lnTo>
                  <a:pt x="543" y="283"/>
                </a:lnTo>
                <a:lnTo>
                  <a:pt x="540" y="280"/>
                </a:lnTo>
                <a:lnTo>
                  <a:pt x="533" y="274"/>
                </a:lnTo>
                <a:lnTo>
                  <a:pt x="524" y="269"/>
                </a:lnTo>
                <a:lnTo>
                  <a:pt x="516" y="267"/>
                </a:lnTo>
                <a:lnTo>
                  <a:pt x="509" y="265"/>
                </a:lnTo>
                <a:lnTo>
                  <a:pt x="502" y="264"/>
                </a:lnTo>
                <a:lnTo>
                  <a:pt x="496" y="264"/>
                </a:lnTo>
                <a:lnTo>
                  <a:pt x="496" y="264"/>
                </a:lnTo>
                <a:lnTo>
                  <a:pt x="499" y="261"/>
                </a:lnTo>
                <a:lnTo>
                  <a:pt x="508" y="250"/>
                </a:lnTo>
                <a:lnTo>
                  <a:pt x="517" y="236"/>
                </a:lnTo>
                <a:lnTo>
                  <a:pt x="521" y="227"/>
                </a:lnTo>
                <a:lnTo>
                  <a:pt x="523" y="219"/>
                </a:lnTo>
                <a:lnTo>
                  <a:pt x="523" y="219"/>
                </a:lnTo>
                <a:lnTo>
                  <a:pt x="524" y="204"/>
                </a:lnTo>
                <a:lnTo>
                  <a:pt x="525" y="191"/>
                </a:lnTo>
                <a:lnTo>
                  <a:pt x="524" y="177"/>
                </a:lnTo>
                <a:lnTo>
                  <a:pt x="524" y="177"/>
                </a:lnTo>
                <a:lnTo>
                  <a:pt x="533" y="148"/>
                </a:lnTo>
                <a:lnTo>
                  <a:pt x="533" y="148"/>
                </a:lnTo>
                <a:lnTo>
                  <a:pt x="536" y="145"/>
                </a:lnTo>
                <a:lnTo>
                  <a:pt x="543" y="137"/>
                </a:lnTo>
                <a:lnTo>
                  <a:pt x="547" y="133"/>
                </a:lnTo>
                <a:lnTo>
                  <a:pt x="550" y="127"/>
                </a:lnTo>
                <a:lnTo>
                  <a:pt x="553" y="120"/>
                </a:lnTo>
                <a:lnTo>
                  <a:pt x="553" y="113"/>
                </a:lnTo>
                <a:lnTo>
                  <a:pt x="553" y="113"/>
                </a:lnTo>
                <a:lnTo>
                  <a:pt x="552" y="107"/>
                </a:lnTo>
                <a:lnTo>
                  <a:pt x="549" y="101"/>
                </a:lnTo>
                <a:lnTo>
                  <a:pt x="546" y="96"/>
                </a:lnTo>
                <a:lnTo>
                  <a:pt x="541" y="92"/>
                </a:lnTo>
                <a:lnTo>
                  <a:pt x="534" y="88"/>
                </a:lnTo>
                <a:lnTo>
                  <a:pt x="531" y="87"/>
                </a:lnTo>
                <a:lnTo>
                  <a:pt x="531" y="87"/>
                </a:lnTo>
                <a:lnTo>
                  <a:pt x="521" y="68"/>
                </a:lnTo>
                <a:lnTo>
                  <a:pt x="521" y="68"/>
                </a:lnTo>
                <a:lnTo>
                  <a:pt x="515" y="59"/>
                </a:lnTo>
                <a:lnTo>
                  <a:pt x="507" y="52"/>
                </a:lnTo>
                <a:lnTo>
                  <a:pt x="497" y="43"/>
                </a:lnTo>
                <a:lnTo>
                  <a:pt x="485" y="32"/>
                </a:lnTo>
                <a:lnTo>
                  <a:pt x="471" y="23"/>
                </a:lnTo>
                <a:lnTo>
                  <a:pt x="454" y="13"/>
                </a:lnTo>
                <a:lnTo>
                  <a:pt x="437" y="5"/>
                </a:lnTo>
                <a:lnTo>
                  <a:pt x="437" y="5"/>
                </a:lnTo>
                <a:lnTo>
                  <a:pt x="427" y="2"/>
                </a:lnTo>
                <a:lnTo>
                  <a:pt x="417" y="0"/>
                </a:lnTo>
                <a:lnTo>
                  <a:pt x="407" y="0"/>
                </a:lnTo>
                <a:lnTo>
                  <a:pt x="396" y="1"/>
                </a:lnTo>
                <a:lnTo>
                  <a:pt x="387" y="2"/>
                </a:lnTo>
                <a:lnTo>
                  <a:pt x="376" y="5"/>
                </a:lnTo>
                <a:lnTo>
                  <a:pt x="367" y="8"/>
                </a:lnTo>
                <a:lnTo>
                  <a:pt x="357" y="13"/>
                </a:lnTo>
                <a:lnTo>
                  <a:pt x="338" y="23"/>
                </a:lnTo>
                <a:lnTo>
                  <a:pt x="323" y="34"/>
                </a:lnTo>
                <a:lnTo>
                  <a:pt x="311" y="46"/>
                </a:lnTo>
                <a:lnTo>
                  <a:pt x="306" y="52"/>
                </a:lnTo>
                <a:lnTo>
                  <a:pt x="303" y="58"/>
                </a:lnTo>
                <a:lnTo>
                  <a:pt x="303" y="58"/>
                </a:lnTo>
                <a:lnTo>
                  <a:pt x="300" y="64"/>
                </a:lnTo>
                <a:lnTo>
                  <a:pt x="299" y="71"/>
                </a:lnTo>
                <a:lnTo>
                  <a:pt x="298" y="87"/>
                </a:lnTo>
                <a:lnTo>
                  <a:pt x="299" y="102"/>
                </a:lnTo>
                <a:lnTo>
                  <a:pt x="302" y="119"/>
                </a:lnTo>
                <a:lnTo>
                  <a:pt x="305" y="133"/>
                </a:lnTo>
                <a:lnTo>
                  <a:pt x="309" y="145"/>
                </a:lnTo>
                <a:lnTo>
                  <a:pt x="311" y="156"/>
                </a:lnTo>
                <a:lnTo>
                  <a:pt x="311" y="156"/>
                </a:lnTo>
                <a:close/>
                <a:moveTo>
                  <a:pt x="199" y="514"/>
                </a:moveTo>
                <a:lnTo>
                  <a:pt x="199" y="514"/>
                </a:lnTo>
                <a:lnTo>
                  <a:pt x="199" y="521"/>
                </a:lnTo>
                <a:lnTo>
                  <a:pt x="197" y="529"/>
                </a:lnTo>
                <a:lnTo>
                  <a:pt x="195" y="539"/>
                </a:lnTo>
                <a:lnTo>
                  <a:pt x="195" y="539"/>
                </a:lnTo>
                <a:lnTo>
                  <a:pt x="192" y="547"/>
                </a:lnTo>
                <a:lnTo>
                  <a:pt x="187" y="554"/>
                </a:lnTo>
                <a:lnTo>
                  <a:pt x="182" y="561"/>
                </a:lnTo>
                <a:lnTo>
                  <a:pt x="179" y="567"/>
                </a:lnTo>
                <a:lnTo>
                  <a:pt x="179" y="567"/>
                </a:lnTo>
                <a:lnTo>
                  <a:pt x="177" y="572"/>
                </a:lnTo>
                <a:lnTo>
                  <a:pt x="177" y="578"/>
                </a:lnTo>
                <a:lnTo>
                  <a:pt x="176" y="584"/>
                </a:lnTo>
                <a:lnTo>
                  <a:pt x="175" y="586"/>
                </a:lnTo>
                <a:lnTo>
                  <a:pt x="174" y="589"/>
                </a:lnTo>
                <a:lnTo>
                  <a:pt x="174" y="589"/>
                </a:lnTo>
                <a:lnTo>
                  <a:pt x="171" y="591"/>
                </a:lnTo>
                <a:lnTo>
                  <a:pt x="170" y="595"/>
                </a:lnTo>
                <a:lnTo>
                  <a:pt x="168" y="601"/>
                </a:lnTo>
                <a:lnTo>
                  <a:pt x="167" y="612"/>
                </a:lnTo>
                <a:lnTo>
                  <a:pt x="167" y="612"/>
                </a:lnTo>
                <a:lnTo>
                  <a:pt x="163" y="616"/>
                </a:lnTo>
                <a:lnTo>
                  <a:pt x="156" y="622"/>
                </a:lnTo>
                <a:lnTo>
                  <a:pt x="145" y="630"/>
                </a:lnTo>
                <a:lnTo>
                  <a:pt x="157" y="537"/>
                </a:lnTo>
                <a:lnTo>
                  <a:pt x="167" y="542"/>
                </a:lnTo>
                <a:lnTo>
                  <a:pt x="177" y="531"/>
                </a:lnTo>
                <a:lnTo>
                  <a:pt x="177" y="531"/>
                </a:lnTo>
                <a:lnTo>
                  <a:pt x="179" y="528"/>
                </a:lnTo>
                <a:lnTo>
                  <a:pt x="180" y="526"/>
                </a:lnTo>
                <a:lnTo>
                  <a:pt x="183" y="524"/>
                </a:lnTo>
                <a:lnTo>
                  <a:pt x="183" y="524"/>
                </a:lnTo>
                <a:lnTo>
                  <a:pt x="194" y="518"/>
                </a:lnTo>
                <a:lnTo>
                  <a:pt x="199" y="514"/>
                </a:lnTo>
                <a:lnTo>
                  <a:pt x="199" y="5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1397A523-B786-474C-ABA6-9515D8C0CCA9}"/>
              </a:ext>
            </a:extLst>
          </p:cNvPr>
          <p:cNvSpPr>
            <a:spLocks/>
          </p:cNvSpPr>
          <p:nvPr/>
        </p:nvSpPr>
        <p:spPr bwMode="auto">
          <a:xfrm>
            <a:off x="6526231" y="863714"/>
            <a:ext cx="735499" cy="1598499"/>
          </a:xfrm>
          <a:custGeom>
            <a:avLst/>
            <a:gdLst>
              <a:gd name="T0" fmla="*/ 117 w 623"/>
              <a:gd name="T1" fmla="*/ 17 h 1354"/>
              <a:gd name="T2" fmla="*/ 57 w 623"/>
              <a:gd name="T3" fmla="*/ 51 h 1354"/>
              <a:gd name="T4" fmla="*/ 21 w 623"/>
              <a:gd name="T5" fmla="*/ 228 h 1354"/>
              <a:gd name="T6" fmla="*/ 39 w 623"/>
              <a:gd name="T7" fmla="*/ 300 h 1354"/>
              <a:gd name="T8" fmla="*/ 68 w 623"/>
              <a:gd name="T9" fmla="*/ 300 h 1354"/>
              <a:gd name="T10" fmla="*/ 77 w 623"/>
              <a:gd name="T11" fmla="*/ 327 h 1354"/>
              <a:gd name="T12" fmla="*/ 80 w 623"/>
              <a:gd name="T13" fmla="*/ 396 h 1354"/>
              <a:gd name="T14" fmla="*/ 90 w 623"/>
              <a:gd name="T15" fmla="*/ 451 h 1354"/>
              <a:gd name="T16" fmla="*/ 72 w 623"/>
              <a:gd name="T17" fmla="*/ 520 h 1354"/>
              <a:gd name="T18" fmla="*/ 39 w 623"/>
              <a:gd name="T19" fmla="*/ 574 h 1354"/>
              <a:gd name="T20" fmla="*/ 39 w 623"/>
              <a:gd name="T21" fmla="*/ 627 h 1354"/>
              <a:gd name="T22" fmla="*/ 28 w 623"/>
              <a:gd name="T23" fmla="*/ 703 h 1354"/>
              <a:gd name="T24" fmla="*/ 69 w 623"/>
              <a:gd name="T25" fmla="*/ 872 h 1354"/>
              <a:gd name="T26" fmla="*/ 85 w 623"/>
              <a:gd name="T27" fmla="*/ 954 h 1354"/>
              <a:gd name="T28" fmla="*/ 54 w 623"/>
              <a:gd name="T29" fmla="*/ 1068 h 1354"/>
              <a:gd name="T30" fmla="*/ 65 w 623"/>
              <a:gd name="T31" fmla="*/ 1214 h 1354"/>
              <a:gd name="T32" fmla="*/ 61 w 623"/>
              <a:gd name="T33" fmla="*/ 1252 h 1354"/>
              <a:gd name="T34" fmla="*/ 56 w 623"/>
              <a:gd name="T35" fmla="*/ 1284 h 1354"/>
              <a:gd name="T36" fmla="*/ 91 w 623"/>
              <a:gd name="T37" fmla="*/ 1353 h 1354"/>
              <a:gd name="T38" fmla="*/ 245 w 623"/>
              <a:gd name="T39" fmla="*/ 1331 h 1354"/>
              <a:gd name="T40" fmla="*/ 255 w 623"/>
              <a:gd name="T41" fmla="*/ 1290 h 1354"/>
              <a:gd name="T42" fmla="*/ 178 w 623"/>
              <a:gd name="T43" fmla="*/ 1270 h 1354"/>
              <a:gd name="T44" fmla="*/ 135 w 623"/>
              <a:gd name="T45" fmla="*/ 1211 h 1354"/>
              <a:gd name="T46" fmla="*/ 210 w 623"/>
              <a:gd name="T47" fmla="*/ 932 h 1354"/>
              <a:gd name="T48" fmla="*/ 251 w 623"/>
              <a:gd name="T49" fmla="*/ 873 h 1354"/>
              <a:gd name="T50" fmla="*/ 329 w 623"/>
              <a:gd name="T51" fmla="*/ 857 h 1354"/>
              <a:gd name="T52" fmla="*/ 301 w 623"/>
              <a:gd name="T53" fmla="*/ 892 h 1354"/>
              <a:gd name="T54" fmla="*/ 228 w 623"/>
              <a:gd name="T55" fmla="*/ 1004 h 1354"/>
              <a:gd name="T56" fmla="*/ 200 w 623"/>
              <a:gd name="T57" fmla="*/ 1021 h 1354"/>
              <a:gd name="T58" fmla="*/ 180 w 623"/>
              <a:gd name="T59" fmla="*/ 1063 h 1354"/>
              <a:gd name="T60" fmla="*/ 189 w 623"/>
              <a:gd name="T61" fmla="*/ 1122 h 1354"/>
              <a:gd name="T62" fmla="*/ 264 w 623"/>
              <a:gd name="T63" fmla="*/ 1179 h 1354"/>
              <a:gd name="T64" fmla="*/ 336 w 623"/>
              <a:gd name="T65" fmla="*/ 1197 h 1354"/>
              <a:gd name="T66" fmla="*/ 339 w 623"/>
              <a:gd name="T67" fmla="*/ 1147 h 1354"/>
              <a:gd name="T68" fmla="*/ 285 w 623"/>
              <a:gd name="T69" fmla="*/ 1062 h 1354"/>
              <a:gd name="T70" fmla="*/ 346 w 623"/>
              <a:gd name="T71" fmla="*/ 985 h 1354"/>
              <a:gd name="T72" fmla="*/ 435 w 623"/>
              <a:gd name="T73" fmla="*/ 840 h 1354"/>
              <a:gd name="T74" fmla="*/ 420 w 623"/>
              <a:gd name="T75" fmla="*/ 783 h 1354"/>
              <a:gd name="T76" fmla="*/ 345 w 623"/>
              <a:gd name="T77" fmla="*/ 687 h 1354"/>
              <a:gd name="T78" fmla="*/ 332 w 623"/>
              <a:gd name="T79" fmla="*/ 659 h 1354"/>
              <a:gd name="T80" fmla="*/ 325 w 623"/>
              <a:gd name="T81" fmla="*/ 619 h 1354"/>
              <a:gd name="T82" fmla="*/ 363 w 623"/>
              <a:gd name="T83" fmla="*/ 414 h 1354"/>
              <a:gd name="T84" fmla="*/ 458 w 623"/>
              <a:gd name="T85" fmla="*/ 411 h 1354"/>
              <a:gd name="T86" fmla="*/ 535 w 623"/>
              <a:gd name="T87" fmla="*/ 375 h 1354"/>
              <a:gd name="T88" fmla="*/ 603 w 623"/>
              <a:gd name="T89" fmla="*/ 251 h 1354"/>
              <a:gd name="T90" fmla="*/ 622 w 623"/>
              <a:gd name="T91" fmla="*/ 162 h 1354"/>
              <a:gd name="T92" fmla="*/ 606 w 623"/>
              <a:gd name="T93" fmla="*/ 143 h 1354"/>
              <a:gd name="T94" fmla="*/ 589 w 623"/>
              <a:gd name="T95" fmla="*/ 157 h 1354"/>
              <a:gd name="T96" fmla="*/ 583 w 623"/>
              <a:gd name="T97" fmla="*/ 129 h 1354"/>
              <a:gd name="T98" fmla="*/ 569 w 623"/>
              <a:gd name="T99" fmla="*/ 163 h 1354"/>
              <a:gd name="T100" fmla="*/ 557 w 623"/>
              <a:gd name="T101" fmla="*/ 133 h 1354"/>
              <a:gd name="T102" fmla="*/ 547 w 623"/>
              <a:gd name="T103" fmla="*/ 206 h 1354"/>
              <a:gd name="T104" fmla="*/ 529 w 623"/>
              <a:gd name="T105" fmla="*/ 291 h 1354"/>
              <a:gd name="T106" fmla="*/ 452 w 623"/>
              <a:gd name="T107" fmla="*/ 310 h 1354"/>
              <a:gd name="T108" fmla="*/ 429 w 623"/>
              <a:gd name="T109" fmla="*/ 317 h 1354"/>
              <a:gd name="T110" fmla="*/ 330 w 623"/>
              <a:gd name="T111" fmla="*/ 268 h 1354"/>
              <a:gd name="T112" fmla="*/ 289 w 623"/>
              <a:gd name="T113" fmla="*/ 255 h 1354"/>
              <a:gd name="T114" fmla="*/ 300 w 623"/>
              <a:gd name="T115" fmla="*/ 227 h 1354"/>
              <a:gd name="T116" fmla="*/ 323 w 623"/>
              <a:gd name="T117" fmla="*/ 149 h 1354"/>
              <a:gd name="T118" fmla="*/ 311 w 623"/>
              <a:gd name="T119" fmla="*/ 92 h 1354"/>
              <a:gd name="T120" fmla="*/ 296 w 623"/>
              <a:gd name="T121" fmla="*/ 28 h 1354"/>
              <a:gd name="T122" fmla="*/ 223 w 623"/>
              <a:gd name="T123" fmla="*/ 0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3" h="1354">
                <a:moveTo>
                  <a:pt x="223" y="0"/>
                </a:moveTo>
                <a:lnTo>
                  <a:pt x="223" y="0"/>
                </a:lnTo>
                <a:lnTo>
                  <a:pt x="201" y="0"/>
                </a:lnTo>
                <a:lnTo>
                  <a:pt x="179" y="0"/>
                </a:lnTo>
                <a:lnTo>
                  <a:pt x="155" y="3"/>
                </a:lnTo>
                <a:lnTo>
                  <a:pt x="155" y="3"/>
                </a:lnTo>
                <a:lnTo>
                  <a:pt x="144" y="5"/>
                </a:lnTo>
                <a:lnTo>
                  <a:pt x="133" y="9"/>
                </a:lnTo>
                <a:lnTo>
                  <a:pt x="124" y="12"/>
                </a:lnTo>
                <a:lnTo>
                  <a:pt x="117" y="17"/>
                </a:lnTo>
                <a:lnTo>
                  <a:pt x="107" y="25"/>
                </a:lnTo>
                <a:lnTo>
                  <a:pt x="105" y="28"/>
                </a:lnTo>
                <a:lnTo>
                  <a:pt x="105" y="28"/>
                </a:lnTo>
                <a:lnTo>
                  <a:pt x="101" y="28"/>
                </a:lnTo>
                <a:lnTo>
                  <a:pt x="98" y="28"/>
                </a:lnTo>
                <a:lnTo>
                  <a:pt x="91" y="28"/>
                </a:lnTo>
                <a:lnTo>
                  <a:pt x="84" y="31"/>
                </a:lnTo>
                <a:lnTo>
                  <a:pt x="77" y="36"/>
                </a:lnTo>
                <a:lnTo>
                  <a:pt x="67" y="42"/>
                </a:lnTo>
                <a:lnTo>
                  <a:pt x="57" y="51"/>
                </a:lnTo>
                <a:lnTo>
                  <a:pt x="57" y="51"/>
                </a:lnTo>
                <a:lnTo>
                  <a:pt x="52" y="57"/>
                </a:lnTo>
                <a:lnTo>
                  <a:pt x="49" y="66"/>
                </a:lnTo>
                <a:lnTo>
                  <a:pt x="44" y="75"/>
                </a:lnTo>
                <a:lnTo>
                  <a:pt x="41" y="85"/>
                </a:lnTo>
                <a:lnTo>
                  <a:pt x="35" y="109"/>
                </a:lnTo>
                <a:lnTo>
                  <a:pt x="32" y="135"/>
                </a:lnTo>
                <a:lnTo>
                  <a:pt x="28" y="161"/>
                </a:lnTo>
                <a:lnTo>
                  <a:pt x="26" y="187"/>
                </a:lnTo>
                <a:lnTo>
                  <a:pt x="21" y="228"/>
                </a:lnTo>
                <a:lnTo>
                  <a:pt x="21" y="228"/>
                </a:lnTo>
                <a:lnTo>
                  <a:pt x="18" y="243"/>
                </a:lnTo>
                <a:lnTo>
                  <a:pt x="16" y="256"/>
                </a:lnTo>
                <a:lnTo>
                  <a:pt x="9" y="275"/>
                </a:lnTo>
                <a:lnTo>
                  <a:pt x="4" y="288"/>
                </a:lnTo>
                <a:lnTo>
                  <a:pt x="0" y="292"/>
                </a:lnTo>
                <a:lnTo>
                  <a:pt x="0" y="292"/>
                </a:lnTo>
                <a:lnTo>
                  <a:pt x="17" y="289"/>
                </a:lnTo>
                <a:lnTo>
                  <a:pt x="5" y="306"/>
                </a:lnTo>
                <a:lnTo>
                  <a:pt x="39" y="300"/>
                </a:lnTo>
                <a:lnTo>
                  <a:pt x="17" y="320"/>
                </a:lnTo>
                <a:lnTo>
                  <a:pt x="17" y="320"/>
                </a:lnTo>
                <a:lnTo>
                  <a:pt x="22" y="320"/>
                </a:lnTo>
                <a:lnTo>
                  <a:pt x="31" y="319"/>
                </a:lnTo>
                <a:lnTo>
                  <a:pt x="43" y="317"/>
                </a:lnTo>
                <a:lnTo>
                  <a:pt x="49" y="314"/>
                </a:lnTo>
                <a:lnTo>
                  <a:pt x="54" y="312"/>
                </a:lnTo>
                <a:lnTo>
                  <a:pt x="54" y="312"/>
                </a:lnTo>
                <a:lnTo>
                  <a:pt x="66" y="301"/>
                </a:lnTo>
                <a:lnTo>
                  <a:pt x="68" y="300"/>
                </a:lnTo>
                <a:lnTo>
                  <a:pt x="68" y="300"/>
                </a:lnTo>
                <a:lnTo>
                  <a:pt x="63" y="310"/>
                </a:lnTo>
                <a:lnTo>
                  <a:pt x="61" y="317"/>
                </a:lnTo>
                <a:lnTo>
                  <a:pt x="60" y="320"/>
                </a:lnTo>
                <a:lnTo>
                  <a:pt x="60" y="320"/>
                </a:lnTo>
                <a:lnTo>
                  <a:pt x="65" y="314"/>
                </a:lnTo>
                <a:lnTo>
                  <a:pt x="69" y="310"/>
                </a:lnTo>
                <a:lnTo>
                  <a:pt x="68" y="335"/>
                </a:lnTo>
                <a:lnTo>
                  <a:pt x="77" y="327"/>
                </a:lnTo>
                <a:lnTo>
                  <a:pt x="77" y="327"/>
                </a:lnTo>
                <a:lnTo>
                  <a:pt x="79" y="334"/>
                </a:lnTo>
                <a:lnTo>
                  <a:pt x="80" y="340"/>
                </a:lnTo>
                <a:lnTo>
                  <a:pt x="80" y="346"/>
                </a:lnTo>
                <a:lnTo>
                  <a:pt x="80" y="346"/>
                </a:lnTo>
                <a:lnTo>
                  <a:pt x="79" y="355"/>
                </a:lnTo>
                <a:lnTo>
                  <a:pt x="77" y="369"/>
                </a:lnTo>
                <a:lnTo>
                  <a:pt x="77" y="384"/>
                </a:lnTo>
                <a:lnTo>
                  <a:pt x="78" y="391"/>
                </a:lnTo>
                <a:lnTo>
                  <a:pt x="80" y="396"/>
                </a:lnTo>
                <a:lnTo>
                  <a:pt x="80" y="396"/>
                </a:lnTo>
                <a:lnTo>
                  <a:pt x="85" y="404"/>
                </a:lnTo>
                <a:lnTo>
                  <a:pt x="90" y="411"/>
                </a:lnTo>
                <a:lnTo>
                  <a:pt x="96" y="414"/>
                </a:lnTo>
                <a:lnTo>
                  <a:pt x="96" y="414"/>
                </a:lnTo>
                <a:lnTo>
                  <a:pt x="96" y="417"/>
                </a:lnTo>
                <a:lnTo>
                  <a:pt x="98" y="424"/>
                </a:lnTo>
                <a:lnTo>
                  <a:pt x="98" y="429"/>
                </a:lnTo>
                <a:lnTo>
                  <a:pt x="96" y="435"/>
                </a:lnTo>
                <a:lnTo>
                  <a:pt x="94" y="442"/>
                </a:lnTo>
                <a:lnTo>
                  <a:pt x="90" y="451"/>
                </a:lnTo>
                <a:lnTo>
                  <a:pt x="90" y="451"/>
                </a:lnTo>
                <a:lnTo>
                  <a:pt x="83" y="464"/>
                </a:lnTo>
                <a:lnTo>
                  <a:pt x="76" y="475"/>
                </a:lnTo>
                <a:lnTo>
                  <a:pt x="71" y="485"/>
                </a:lnTo>
                <a:lnTo>
                  <a:pt x="68" y="490"/>
                </a:lnTo>
                <a:lnTo>
                  <a:pt x="68" y="496"/>
                </a:lnTo>
                <a:lnTo>
                  <a:pt x="68" y="496"/>
                </a:lnTo>
                <a:lnTo>
                  <a:pt x="69" y="506"/>
                </a:lnTo>
                <a:lnTo>
                  <a:pt x="71" y="513"/>
                </a:lnTo>
                <a:lnTo>
                  <a:pt x="72" y="520"/>
                </a:lnTo>
                <a:lnTo>
                  <a:pt x="72" y="524"/>
                </a:lnTo>
                <a:lnTo>
                  <a:pt x="69" y="526"/>
                </a:lnTo>
                <a:lnTo>
                  <a:pt x="69" y="526"/>
                </a:lnTo>
                <a:lnTo>
                  <a:pt x="61" y="536"/>
                </a:lnTo>
                <a:lnTo>
                  <a:pt x="50" y="548"/>
                </a:lnTo>
                <a:lnTo>
                  <a:pt x="44" y="555"/>
                </a:lnTo>
                <a:lnTo>
                  <a:pt x="40" y="562"/>
                </a:lnTo>
                <a:lnTo>
                  <a:pt x="38" y="568"/>
                </a:lnTo>
                <a:lnTo>
                  <a:pt x="38" y="571"/>
                </a:lnTo>
                <a:lnTo>
                  <a:pt x="39" y="574"/>
                </a:lnTo>
                <a:lnTo>
                  <a:pt x="39" y="574"/>
                </a:lnTo>
                <a:lnTo>
                  <a:pt x="43" y="582"/>
                </a:lnTo>
                <a:lnTo>
                  <a:pt x="48" y="590"/>
                </a:lnTo>
                <a:lnTo>
                  <a:pt x="50" y="594"/>
                </a:lnTo>
                <a:lnTo>
                  <a:pt x="51" y="596"/>
                </a:lnTo>
                <a:lnTo>
                  <a:pt x="51" y="598"/>
                </a:lnTo>
                <a:lnTo>
                  <a:pt x="51" y="598"/>
                </a:lnTo>
                <a:lnTo>
                  <a:pt x="48" y="604"/>
                </a:lnTo>
                <a:lnTo>
                  <a:pt x="43" y="615"/>
                </a:lnTo>
                <a:lnTo>
                  <a:pt x="39" y="627"/>
                </a:lnTo>
                <a:lnTo>
                  <a:pt x="38" y="632"/>
                </a:lnTo>
                <a:lnTo>
                  <a:pt x="39" y="636"/>
                </a:lnTo>
                <a:lnTo>
                  <a:pt x="39" y="636"/>
                </a:lnTo>
                <a:lnTo>
                  <a:pt x="40" y="643"/>
                </a:lnTo>
                <a:lnTo>
                  <a:pt x="39" y="650"/>
                </a:lnTo>
                <a:lnTo>
                  <a:pt x="39" y="660"/>
                </a:lnTo>
                <a:lnTo>
                  <a:pt x="39" y="660"/>
                </a:lnTo>
                <a:lnTo>
                  <a:pt x="34" y="672"/>
                </a:lnTo>
                <a:lnTo>
                  <a:pt x="32" y="686"/>
                </a:lnTo>
                <a:lnTo>
                  <a:pt x="28" y="703"/>
                </a:lnTo>
                <a:lnTo>
                  <a:pt x="24" y="722"/>
                </a:lnTo>
                <a:lnTo>
                  <a:pt x="23" y="742"/>
                </a:lnTo>
                <a:lnTo>
                  <a:pt x="24" y="762"/>
                </a:lnTo>
                <a:lnTo>
                  <a:pt x="26" y="772"/>
                </a:lnTo>
                <a:lnTo>
                  <a:pt x="28" y="782"/>
                </a:lnTo>
                <a:lnTo>
                  <a:pt x="28" y="782"/>
                </a:lnTo>
                <a:lnTo>
                  <a:pt x="34" y="799"/>
                </a:lnTo>
                <a:lnTo>
                  <a:pt x="41" y="816"/>
                </a:lnTo>
                <a:lnTo>
                  <a:pt x="56" y="846"/>
                </a:lnTo>
                <a:lnTo>
                  <a:pt x="69" y="872"/>
                </a:lnTo>
                <a:lnTo>
                  <a:pt x="76" y="883"/>
                </a:lnTo>
                <a:lnTo>
                  <a:pt x="78" y="893"/>
                </a:lnTo>
                <a:lnTo>
                  <a:pt x="78" y="893"/>
                </a:lnTo>
                <a:lnTo>
                  <a:pt x="80" y="902"/>
                </a:lnTo>
                <a:lnTo>
                  <a:pt x="80" y="912"/>
                </a:lnTo>
                <a:lnTo>
                  <a:pt x="79" y="930"/>
                </a:lnTo>
                <a:lnTo>
                  <a:pt x="77" y="951"/>
                </a:lnTo>
                <a:lnTo>
                  <a:pt x="77" y="951"/>
                </a:lnTo>
                <a:lnTo>
                  <a:pt x="85" y="954"/>
                </a:lnTo>
                <a:lnTo>
                  <a:pt x="85" y="954"/>
                </a:lnTo>
                <a:lnTo>
                  <a:pt x="84" y="973"/>
                </a:lnTo>
                <a:lnTo>
                  <a:pt x="82" y="990"/>
                </a:lnTo>
                <a:lnTo>
                  <a:pt x="80" y="997"/>
                </a:lnTo>
                <a:lnTo>
                  <a:pt x="78" y="1004"/>
                </a:lnTo>
                <a:lnTo>
                  <a:pt x="78" y="1004"/>
                </a:lnTo>
                <a:lnTo>
                  <a:pt x="72" y="1017"/>
                </a:lnTo>
                <a:lnTo>
                  <a:pt x="67" y="1028"/>
                </a:lnTo>
                <a:lnTo>
                  <a:pt x="62" y="1039"/>
                </a:lnTo>
                <a:lnTo>
                  <a:pt x="57" y="1052"/>
                </a:lnTo>
                <a:lnTo>
                  <a:pt x="54" y="1068"/>
                </a:lnTo>
                <a:lnTo>
                  <a:pt x="51" y="1085"/>
                </a:lnTo>
                <a:lnTo>
                  <a:pt x="51" y="1105"/>
                </a:lnTo>
                <a:lnTo>
                  <a:pt x="51" y="1105"/>
                </a:lnTo>
                <a:lnTo>
                  <a:pt x="51" y="1124"/>
                </a:lnTo>
                <a:lnTo>
                  <a:pt x="54" y="1144"/>
                </a:lnTo>
                <a:lnTo>
                  <a:pt x="60" y="1179"/>
                </a:lnTo>
                <a:lnTo>
                  <a:pt x="66" y="1206"/>
                </a:lnTo>
                <a:lnTo>
                  <a:pt x="68" y="1215"/>
                </a:lnTo>
                <a:lnTo>
                  <a:pt x="68" y="1215"/>
                </a:lnTo>
                <a:lnTo>
                  <a:pt x="65" y="1214"/>
                </a:lnTo>
                <a:lnTo>
                  <a:pt x="62" y="1215"/>
                </a:lnTo>
                <a:lnTo>
                  <a:pt x="61" y="1217"/>
                </a:lnTo>
                <a:lnTo>
                  <a:pt x="61" y="1219"/>
                </a:lnTo>
                <a:lnTo>
                  <a:pt x="61" y="1219"/>
                </a:lnTo>
                <a:lnTo>
                  <a:pt x="62" y="1226"/>
                </a:lnTo>
                <a:lnTo>
                  <a:pt x="63" y="1230"/>
                </a:lnTo>
                <a:lnTo>
                  <a:pt x="62" y="1235"/>
                </a:lnTo>
                <a:lnTo>
                  <a:pt x="62" y="1235"/>
                </a:lnTo>
                <a:lnTo>
                  <a:pt x="61" y="1245"/>
                </a:lnTo>
                <a:lnTo>
                  <a:pt x="61" y="1252"/>
                </a:lnTo>
                <a:lnTo>
                  <a:pt x="61" y="1252"/>
                </a:lnTo>
                <a:lnTo>
                  <a:pt x="63" y="1258"/>
                </a:lnTo>
                <a:lnTo>
                  <a:pt x="66" y="1262"/>
                </a:lnTo>
                <a:lnTo>
                  <a:pt x="66" y="1262"/>
                </a:lnTo>
                <a:lnTo>
                  <a:pt x="63" y="1264"/>
                </a:lnTo>
                <a:lnTo>
                  <a:pt x="57" y="1269"/>
                </a:lnTo>
                <a:lnTo>
                  <a:pt x="57" y="1269"/>
                </a:lnTo>
                <a:lnTo>
                  <a:pt x="56" y="1271"/>
                </a:lnTo>
                <a:lnTo>
                  <a:pt x="56" y="1275"/>
                </a:lnTo>
                <a:lnTo>
                  <a:pt x="56" y="1284"/>
                </a:lnTo>
                <a:lnTo>
                  <a:pt x="56" y="1302"/>
                </a:lnTo>
                <a:lnTo>
                  <a:pt x="56" y="1302"/>
                </a:lnTo>
                <a:lnTo>
                  <a:pt x="52" y="1326"/>
                </a:lnTo>
                <a:lnTo>
                  <a:pt x="52" y="1340"/>
                </a:lnTo>
                <a:lnTo>
                  <a:pt x="52" y="1344"/>
                </a:lnTo>
                <a:lnTo>
                  <a:pt x="54" y="1347"/>
                </a:lnTo>
                <a:lnTo>
                  <a:pt x="54" y="1347"/>
                </a:lnTo>
                <a:lnTo>
                  <a:pt x="59" y="1348"/>
                </a:lnTo>
                <a:lnTo>
                  <a:pt x="66" y="1351"/>
                </a:lnTo>
                <a:lnTo>
                  <a:pt x="91" y="1353"/>
                </a:lnTo>
                <a:lnTo>
                  <a:pt x="122" y="1354"/>
                </a:lnTo>
                <a:lnTo>
                  <a:pt x="154" y="1354"/>
                </a:lnTo>
                <a:lnTo>
                  <a:pt x="154" y="1354"/>
                </a:lnTo>
                <a:lnTo>
                  <a:pt x="167" y="1353"/>
                </a:lnTo>
                <a:lnTo>
                  <a:pt x="182" y="1352"/>
                </a:lnTo>
                <a:lnTo>
                  <a:pt x="195" y="1348"/>
                </a:lnTo>
                <a:lnTo>
                  <a:pt x="208" y="1346"/>
                </a:lnTo>
                <a:lnTo>
                  <a:pt x="230" y="1338"/>
                </a:lnTo>
                <a:lnTo>
                  <a:pt x="245" y="1331"/>
                </a:lnTo>
                <a:lnTo>
                  <a:pt x="245" y="1331"/>
                </a:lnTo>
                <a:lnTo>
                  <a:pt x="250" y="1329"/>
                </a:lnTo>
                <a:lnTo>
                  <a:pt x="255" y="1324"/>
                </a:lnTo>
                <a:lnTo>
                  <a:pt x="258" y="1319"/>
                </a:lnTo>
                <a:lnTo>
                  <a:pt x="262" y="1314"/>
                </a:lnTo>
                <a:lnTo>
                  <a:pt x="263" y="1309"/>
                </a:lnTo>
                <a:lnTo>
                  <a:pt x="263" y="1303"/>
                </a:lnTo>
                <a:lnTo>
                  <a:pt x="262" y="1298"/>
                </a:lnTo>
                <a:lnTo>
                  <a:pt x="259" y="1293"/>
                </a:lnTo>
                <a:lnTo>
                  <a:pt x="259" y="1293"/>
                </a:lnTo>
                <a:lnTo>
                  <a:pt x="255" y="1290"/>
                </a:lnTo>
                <a:lnTo>
                  <a:pt x="247" y="1287"/>
                </a:lnTo>
                <a:lnTo>
                  <a:pt x="241" y="1286"/>
                </a:lnTo>
                <a:lnTo>
                  <a:pt x="233" y="1285"/>
                </a:lnTo>
                <a:lnTo>
                  <a:pt x="218" y="1284"/>
                </a:lnTo>
                <a:lnTo>
                  <a:pt x="207" y="1282"/>
                </a:lnTo>
                <a:lnTo>
                  <a:pt x="207" y="1282"/>
                </a:lnTo>
                <a:lnTo>
                  <a:pt x="194" y="1279"/>
                </a:lnTo>
                <a:lnTo>
                  <a:pt x="188" y="1276"/>
                </a:lnTo>
                <a:lnTo>
                  <a:pt x="178" y="1270"/>
                </a:lnTo>
                <a:lnTo>
                  <a:pt x="178" y="1270"/>
                </a:lnTo>
                <a:lnTo>
                  <a:pt x="156" y="1257"/>
                </a:lnTo>
                <a:lnTo>
                  <a:pt x="146" y="1249"/>
                </a:lnTo>
                <a:lnTo>
                  <a:pt x="146" y="1249"/>
                </a:lnTo>
                <a:lnTo>
                  <a:pt x="146" y="1249"/>
                </a:lnTo>
                <a:lnTo>
                  <a:pt x="147" y="1248"/>
                </a:lnTo>
                <a:lnTo>
                  <a:pt x="146" y="1243"/>
                </a:lnTo>
                <a:lnTo>
                  <a:pt x="145" y="1235"/>
                </a:lnTo>
                <a:lnTo>
                  <a:pt x="145" y="1235"/>
                </a:lnTo>
                <a:lnTo>
                  <a:pt x="138" y="1217"/>
                </a:lnTo>
                <a:lnTo>
                  <a:pt x="135" y="1211"/>
                </a:lnTo>
                <a:lnTo>
                  <a:pt x="135" y="1211"/>
                </a:lnTo>
                <a:lnTo>
                  <a:pt x="150" y="1063"/>
                </a:lnTo>
                <a:lnTo>
                  <a:pt x="150" y="1063"/>
                </a:lnTo>
                <a:lnTo>
                  <a:pt x="178" y="972"/>
                </a:lnTo>
                <a:lnTo>
                  <a:pt x="178" y="972"/>
                </a:lnTo>
                <a:lnTo>
                  <a:pt x="179" y="962"/>
                </a:lnTo>
                <a:lnTo>
                  <a:pt x="179" y="950"/>
                </a:lnTo>
                <a:lnTo>
                  <a:pt x="179" y="934"/>
                </a:lnTo>
                <a:lnTo>
                  <a:pt x="179" y="934"/>
                </a:lnTo>
                <a:lnTo>
                  <a:pt x="210" y="932"/>
                </a:lnTo>
                <a:lnTo>
                  <a:pt x="230" y="929"/>
                </a:lnTo>
                <a:lnTo>
                  <a:pt x="238" y="928"/>
                </a:lnTo>
                <a:lnTo>
                  <a:pt x="241" y="926"/>
                </a:lnTo>
                <a:lnTo>
                  <a:pt x="241" y="926"/>
                </a:lnTo>
                <a:lnTo>
                  <a:pt x="242" y="921"/>
                </a:lnTo>
                <a:lnTo>
                  <a:pt x="242" y="910"/>
                </a:lnTo>
                <a:lnTo>
                  <a:pt x="241" y="882"/>
                </a:lnTo>
                <a:lnTo>
                  <a:pt x="239" y="843"/>
                </a:lnTo>
                <a:lnTo>
                  <a:pt x="239" y="843"/>
                </a:lnTo>
                <a:lnTo>
                  <a:pt x="251" y="873"/>
                </a:lnTo>
                <a:lnTo>
                  <a:pt x="261" y="894"/>
                </a:lnTo>
                <a:lnTo>
                  <a:pt x="264" y="900"/>
                </a:lnTo>
                <a:lnTo>
                  <a:pt x="266" y="902"/>
                </a:lnTo>
                <a:lnTo>
                  <a:pt x="266" y="902"/>
                </a:lnTo>
                <a:lnTo>
                  <a:pt x="276" y="895"/>
                </a:lnTo>
                <a:lnTo>
                  <a:pt x="295" y="878"/>
                </a:lnTo>
                <a:lnTo>
                  <a:pt x="322" y="853"/>
                </a:lnTo>
                <a:lnTo>
                  <a:pt x="322" y="853"/>
                </a:lnTo>
                <a:lnTo>
                  <a:pt x="325" y="855"/>
                </a:lnTo>
                <a:lnTo>
                  <a:pt x="329" y="857"/>
                </a:lnTo>
                <a:lnTo>
                  <a:pt x="330" y="861"/>
                </a:lnTo>
                <a:lnTo>
                  <a:pt x="330" y="861"/>
                </a:lnTo>
                <a:lnTo>
                  <a:pt x="331" y="865"/>
                </a:lnTo>
                <a:lnTo>
                  <a:pt x="331" y="868"/>
                </a:lnTo>
                <a:lnTo>
                  <a:pt x="330" y="872"/>
                </a:lnTo>
                <a:lnTo>
                  <a:pt x="323" y="876"/>
                </a:lnTo>
                <a:lnTo>
                  <a:pt x="323" y="876"/>
                </a:lnTo>
                <a:lnTo>
                  <a:pt x="313" y="882"/>
                </a:lnTo>
                <a:lnTo>
                  <a:pt x="307" y="885"/>
                </a:lnTo>
                <a:lnTo>
                  <a:pt x="301" y="892"/>
                </a:lnTo>
                <a:lnTo>
                  <a:pt x="294" y="899"/>
                </a:lnTo>
                <a:lnTo>
                  <a:pt x="287" y="907"/>
                </a:lnTo>
                <a:lnTo>
                  <a:pt x="280" y="917"/>
                </a:lnTo>
                <a:lnTo>
                  <a:pt x="275" y="929"/>
                </a:lnTo>
                <a:lnTo>
                  <a:pt x="275" y="929"/>
                </a:lnTo>
                <a:lnTo>
                  <a:pt x="245" y="994"/>
                </a:lnTo>
                <a:lnTo>
                  <a:pt x="236" y="999"/>
                </a:lnTo>
                <a:lnTo>
                  <a:pt x="236" y="999"/>
                </a:lnTo>
                <a:lnTo>
                  <a:pt x="230" y="1002"/>
                </a:lnTo>
                <a:lnTo>
                  <a:pt x="228" y="1004"/>
                </a:lnTo>
                <a:lnTo>
                  <a:pt x="224" y="1008"/>
                </a:lnTo>
                <a:lnTo>
                  <a:pt x="224" y="1008"/>
                </a:lnTo>
                <a:lnTo>
                  <a:pt x="217" y="1021"/>
                </a:lnTo>
                <a:lnTo>
                  <a:pt x="217" y="1021"/>
                </a:lnTo>
                <a:lnTo>
                  <a:pt x="216" y="1019"/>
                </a:lnTo>
                <a:lnTo>
                  <a:pt x="211" y="1018"/>
                </a:lnTo>
                <a:lnTo>
                  <a:pt x="206" y="1018"/>
                </a:lnTo>
                <a:lnTo>
                  <a:pt x="202" y="1019"/>
                </a:lnTo>
                <a:lnTo>
                  <a:pt x="200" y="1021"/>
                </a:lnTo>
                <a:lnTo>
                  <a:pt x="200" y="1021"/>
                </a:lnTo>
                <a:lnTo>
                  <a:pt x="196" y="1025"/>
                </a:lnTo>
                <a:lnTo>
                  <a:pt x="194" y="1029"/>
                </a:lnTo>
                <a:lnTo>
                  <a:pt x="192" y="1035"/>
                </a:lnTo>
                <a:lnTo>
                  <a:pt x="192" y="1035"/>
                </a:lnTo>
                <a:lnTo>
                  <a:pt x="196" y="1035"/>
                </a:lnTo>
                <a:lnTo>
                  <a:pt x="197" y="1035"/>
                </a:lnTo>
                <a:lnTo>
                  <a:pt x="197" y="1036"/>
                </a:lnTo>
                <a:lnTo>
                  <a:pt x="195" y="1041"/>
                </a:lnTo>
                <a:lnTo>
                  <a:pt x="195" y="1041"/>
                </a:lnTo>
                <a:lnTo>
                  <a:pt x="180" y="1063"/>
                </a:lnTo>
                <a:lnTo>
                  <a:pt x="174" y="1075"/>
                </a:lnTo>
                <a:lnTo>
                  <a:pt x="171" y="1084"/>
                </a:lnTo>
                <a:lnTo>
                  <a:pt x="171" y="1084"/>
                </a:lnTo>
                <a:lnTo>
                  <a:pt x="169" y="1089"/>
                </a:lnTo>
                <a:lnTo>
                  <a:pt x="169" y="1092"/>
                </a:lnTo>
                <a:lnTo>
                  <a:pt x="171" y="1101"/>
                </a:lnTo>
                <a:lnTo>
                  <a:pt x="171" y="1101"/>
                </a:lnTo>
                <a:lnTo>
                  <a:pt x="174" y="1107"/>
                </a:lnTo>
                <a:lnTo>
                  <a:pt x="180" y="1114"/>
                </a:lnTo>
                <a:lnTo>
                  <a:pt x="189" y="1122"/>
                </a:lnTo>
                <a:lnTo>
                  <a:pt x="196" y="1129"/>
                </a:lnTo>
                <a:lnTo>
                  <a:pt x="196" y="1129"/>
                </a:lnTo>
                <a:lnTo>
                  <a:pt x="203" y="1133"/>
                </a:lnTo>
                <a:lnTo>
                  <a:pt x="211" y="1136"/>
                </a:lnTo>
                <a:lnTo>
                  <a:pt x="218" y="1140"/>
                </a:lnTo>
                <a:lnTo>
                  <a:pt x="224" y="1144"/>
                </a:lnTo>
                <a:lnTo>
                  <a:pt x="224" y="1144"/>
                </a:lnTo>
                <a:lnTo>
                  <a:pt x="238" y="1157"/>
                </a:lnTo>
                <a:lnTo>
                  <a:pt x="248" y="1167"/>
                </a:lnTo>
                <a:lnTo>
                  <a:pt x="264" y="1179"/>
                </a:lnTo>
                <a:lnTo>
                  <a:pt x="264" y="1179"/>
                </a:lnTo>
                <a:lnTo>
                  <a:pt x="283" y="1190"/>
                </a:lnTo>
                <a:lnTo>
                  <a:pt x="291" y="1195"/>
                </a:lnTo>
                <a:lnTo>
                  <a:pt x="298" y="1197"/>
                </a:lnTo>
                <a:lnTo>
                  <a:pt x="306" y="1200"/>
                </a:lnTo>
                <a:lnTo>
                  <a:pt x="312" y="1201"/>
                </a:lnTo>
                <a:lnTo>
                  <a:pt x="319" y="1201"/>
                </a:lnTo>
                <a:lnTo>
                  <a:pt x="325" y="1200"/>
                </a:lnTo>
                <a:lnTo>
                  <a:pt x="325" y="1200"/>
                </a:lnTo>
                <a:lnTo>
                  <a:pt x="336" y="1197"/>
                </a:lnTo>
                <a:lnTo>
                  <a:pt x="346" y="1193"/>
                </a:lnTo>
                <a:lnTo>
                  <a:pt x="350" y="1191"/>
                </a:lnTo>
                <a:lnTo>
                  <a:pt x="352" y="1187"/>
                </a:lnTo>
                <a:lnTo>
                  <a:pt x="353" y="1183"/>
                </a:lnTo>
                <a:lnTo>
                  <a:pt x="353" y="1178"/>
                </a:lnTo>
                <a:lnTo>
                  <a:pt x="353" y="1178"/>
                </a:lnTo>
                <a:lnTo>
                  <a:pt x="352" y="1170"/>
                </a:lnTo>
                <a:lnTo>
                  <a:pt x="348" y="1163"/>
                </a:lnTo>
                <a:lnTo>
                  <a:pt x="343" y="1155"/>
                </a:lnTo>
                <a:lnTo>
                  <a:pt x="339" y="1147"/>
                </a:lnTo>
                <a:lnTo>
                  <a:pt x="329" y="1134"/>
                </a:lnTo>
                <a:lnTo>
                  <a:pt x="322" y="1125"/>
                </a:lnTo>
                <a:lnTo>
                  <a:pt x="322" y="1125"/>
                </a:lnTo>
                <a:lnTo>
                  <a:pt x="304" y="1105"/>
                </a:lnTo>
                <a:lnTo>
                  <a:pt x="295" y="1092"/>
                </a:lnTo>
                <a:lnTo>
                  <a:pt x="290" y="1085"/>
                </a:lnTo>
                <a:lnTo>
                  <a:pt x="290" y="1085"/>
                </a:lnTo>
                <a:lnTo>
                  <a:pt x="286" y="1073"/>
                </a:lnTo>
                <a:lnTo>
                  <a:pt x="285" y="1066"/>
                </a:lnTo>
                <a:lnTo>
                  <a:pt x="285" y="1062"/>
                </a:lnTo>
                <a:lnTo>
                  <a:pt x="287" y="1061"/>
                </a:lnTo>
                <a:lnTo>
                  <a:pt x="287" y="1061"/>
                </a:lnTo>
                <a:lnTo>
                  <a:pt x="291" y="1058"/>
                </a:lnTo>
                <a:lnTo>
                  <a:pt x="296" y="1053"/>
                </a:lnTo>
                <a:lnTo>
                  <a:pt x="300" y="1049"/>
                </a:lnTo>
                <a:lnTo>
                  <a:pt x="302" y="1045"/>
                </a:lnTo>
                <a:lnTo>
                  <a:pt x="302" y="1045"/>
                </a:lnTo>
                <a:lnTo>
                  <a:pt x="306" y="1029"/>
                </a:lnTo>
                <a:lnTo>
                  <a:pt x="306" y="1029"/>
                </a:lnTo>
                <a:lnTo>
                  <a:pt x="346" y="985"/>
                </a:lnTo>
                <a:lnTo>
                  <a:pt x="378" y="950"/>
                </a:lnTo>
                <a:lnTo>
                  <a:pt x="390" y="934"/>
                </a:lnTo>
                <a:lnTo>
                  <a:pt x="398" y="924"/>
                </a:lnTo>
                <a:lnTo>
                  <a:pt x="398" y="924"/>
                </a:lnTo>
                <a:lnTo>
                  <a:pt x="410" y="904"/>
                </a:lnTo>
                <a:lnTo>
                  <a:pt x="423" y="881"/>
                </a:lnTo>
                <a:lnTo>
                  <a:pt x="427" y="868"/>
                </a:lnTo>
                <a:lnTo>
                  <a:pt x="431" y="857"/>
                </a:lnTo>
                <a:lnTo>
                  <a:pt x="434" y="848"/>
                </a:lnTo>
                <a:lnTo>
                  <a:pt x="435" y="840"/>
                </a:lnTo>
                <a:lnTo>
                  <a:pt x="435" y="840"/>
                </a:lnTo>
                <a:lnTo>
                  <a:pt x="434" y="833"/>
                </a:lnTo>
                <a:lnTo>
                  <a:pt x="431" y="826"/>
                </a:lnTo>
                <a:lnTo>
                  <a:pt x="425" y="808"/>
                </a:lnTo>
                <a:lnTo>
                  <a:pt x="417" y="787"/>
                </a:lnTo>
                <a:lnTo>
                  <a:pt x="417" y="787"/>
                </a:lnTo>
                <a:lnTo>
                  <a:pt x="419" y="787"/>
                </a:lnTo>
                <a:lnTo>
                  <a:pt x="420" y="786"/>
                </a:lnTo>
                <a:lnTo>
                  <a:pt x="420" y="783"/>
                </a:lnTo>
                <a:lnTo>
                  <a:pt x="420" y="783"/>
                </a:lnTo>
                <a:lnTo>
                  <a:pt x="419" y="780"/>
                </a:lnTo>
                <a:lnTo>
                  <a:pt x="414" y="772"/>
                </a:lnTo>
                <a:lnTo>
                  <a:pt x="398" y="753"/>
                </a:lnTo>
                <a:lnTo>
                  <a:pt x="380" y="730"/>
                </a:lnTo>
                <a:lnTo>
                  <a:pt x="373" y="719"/>
                </a:lnTo>
                <a:lnTo>
                  <a:pt x="367" y="710"/>
                </a:lnTo>
                <a:lnTo>
                  <a:pt x="367" y="710"/>
                </a:lnTo>
                <a:lnTo>
                  <a:pt x="362" y="704"/>
                </a:lnTo>
                <a:lnTo>
                  <a:pt x="357" y="698"/>
                </a:lnTo>
                <a:lnTo>
                  <a:pt x="345" y="687"/>
                </a:lnTo>
                <a:lnTo>
                  <a:pt x="334" y="680"/>
                </a:lnTo>
                <a:lnTo>
                  <a:pt x="331" y="677"/>
                </a:lnTo>
                <a:lnTo>
                  <a:pt x="330" y="676"/>
                </a:lnTo>
                <a:lnTo>
                  <a:pt x="330" y="676"/>
                </a:lnTo>
                <a:lnTo>
                  <a:pt x="331" y="674"/>
                </a:lnTo>
                <a:lnTo>
                  <a:pt x="334" y="670"/>
                </a:lnTo>
                <a:lnTo>
                  <a:pt x="335" y="667"/>
                </a:lnTo>
                <a:lnTo>
                  <a:pt x="335" y="665"/>
                </a:lnTo>
                <a:lnTo>
                  <a:pt x="334" y="663"/>
                </a:lnTo>
                <a:lnTo>
                  <a:pt x="332" y="659"/>
                </a:lnTo>
                <a:lnTo>
                  <a:pt x="332" y="659"/>
                </a:lnTo>
                <a:lnTo>
                  <a:pt x="326" y="650"/>
                </a:lnTo>
                <a:lnTo>
                  <a:pt x="322" y="644"/>
                </a:lnTo>
                <a:lnTo>
                  <a:pt x="314" y="637"/>
                </a:lnTo>
                <a:lnTo>
                  <a:pt x="314" y="637"/>
                </a:lnTo>
                <a:lnTo>
                  <a:pt x="314" y="636"/>
                </a:lnTo>
                <a:lnTo>
                  <a:pt x="317" y="633"/>
                </a:lnTo>
                <a:lnTo>
                  <a:pt x="319" y="629"/>
                </a:lnTo>
                <a:lnTo>
                  <a:pt x="325" y="619"/>
                </a:lnTo>
                <a:lnTo>
                  <a:pt x="325" y="619"/>
                </a:lnTo>
                <a:lnTo>
                  <a:pt x="331" y="604"/>
                </a:lnTo>
                <a:lnTo>
                  <a:pt x="339" y="587"/>
                </a:lnTo>
                <a:lnTo>
                  <a:pt x="346" y="566"/>
                </a:lnTo>
                <a:lnTo>
                  <a:pt x="353" y="541"/>
                </a:lnTo>
                <a:lnTo>
                  <a:pt x="353" y="541"/>
                </a:lnTo>
                <a:lnTo>
                  <a:pt x="356" y="524"/>
                </a:lnTo>
                <a:lnTo>
                  <a:pt x="358" y="504"/>
                </a:lnTo>
                <a:lnTo>
                  <a:pt x="362" y="463"/>
                </a:lnTo>
                <a:lnTo>
                  <a:pt x="363" y="428"/>
                </a:lnTo>
                <a:lnTo>
                  <a:pt x="363" y="414"/>
                </a:lnTo>
                <a:lnTo>
                  <a:pt x="363" y="414"/>
                </a:lnTo>
                <a:lnTo>
                  <a:pt x="390" y="413"/>
                </a:lnTo>
                <a:lnTo>
                  <a:pt x="424" y="412"/>
                </a:lnTo>
                <a:lnTo>
                  <a:pt x="424" y="412"/>
                </a:lnTo>
                <a:lnTo>
                  <a:pt x="432" y="412"/>
                </a:lnTo>
                <a:lnTo>
                  <a:pt x="442" y="412"/>
                </a:lnTo>
                <a:lnTo>
                  <a:pt x="453" y="414"/>
                </a:lnTo>
                <a:lnTo>
                  <a:pt x="453" y="414"/>
                </a:lnTo>
                <a:lnTo>
                  <a:pt x="455" y="413"/>
                </a:lnTo>
                <a:lnTo>
                  <a:pt x="458" y="411"/>
                </a:lnTo>
                <a:lnTo>
                  <a:pt x="460" y="407"/>
                </a:lnTo>
                <a:lnTo>
                  <a:pt x="460" y="407"/>
                </a:lnTo>
                <a:lnTo>
                  <a:pt x="481" y="409"/>
                </a:lnTo>
                <a:lnTo>
                  <a:pt x="496" y="409"/>
                </a:lnTo>
                <a:lnTo>
                  <a:pt x="502" y="409"/>
                </a:lnTo>
                <a:lnTo>
                  <a:pt x="505" y="408"/>
                </a:lnTo>
                <a:lnTo>
                  <a:pt x="505" y="408"/>
                </a:lnTo>
                <a:lnTo>
                  <a:pt x="513" y="403"/>
                </a:lnTo>
                <a:lnTo>
                  <a:pt x="522" y="391"/>
                </a:lnTo>
                <a:lnTo>
                  <a:pt x="535" y="375"/>
                </a:lnTo>
                <a:lnTo>
                  <a:pt x="549" y="355"/>
                </a:lnTo>
                <a:lnTo>
                  <a:pt x="549" y="355"/>
                </a:lnTo>
                <a:lnTo>
                  <a:pt x="563" y="331"/>
                </a:lnTo>
                <a:lnTo>
                  <a:pt x="574" y="308"/>
                </a:lnTo>
                <a:lnTo>
                  <a:pt x="586" y="284"/>
                </a:lnTo>
                <a:lnTo>
                  <a:pt x="586" y="284"/>
                </a:lnTo>
                <a:lnTo>
                  <a:pt x="589" y="275"/>
                </a:lnTo>
                <a:lnTo>
                  <a:pt x="599" y="257"/>
                </a:lnTo>
                <a:lnTo>
                  <a:pt x="599" y="257"/>
                </a:lnTo>
                <a:lnTo>
                  <a:pt x="603" y="251"/>
                </a:lnTo>
                <a:lnTo>
                  <a:pt x="605" y="241"/>
                </a:lnTo>
                <a:lnTo>
                  <a:pt x="611" y="219"/>
                </a:lnTo>
                <a:lnTo>
                  <a:pt x="617" y="194"/>
                </a:lnTo>
                <a:lnTo>
                  <a:pt x="617" y="187"/>
                </a:lnTo>
                <a:lnTo>
                  <a:pt x="617" y="187"/>
                </a:lnTo>
                <a:lnTo>
                  <a:pt x="621" y="176"/>
                </a:lnTo>
                <a:lnTo>
                  <a:pt x="623" y="167"/>
                </a:lnTo>
                <a:lnTo>
                  <a:pt x="623" y="163"/>
                </a:lnTo>
                <a:lnTo>
                  <a:pt x="622" y="162"/>
                </a:lnTo>
                <a:lnTo>
                  <a:pt x="622" y="162"/>
                </a:lnTo>
                <a:lnTo>
                  <a:pt x="620" y="162"/>
                </a:lnTo>
                <a:lnTo>
                  <a:pt x="616" y="165"/>
                </a:lnTo>
                <a:lnTo>
                  <a:pt x="610" y="173"/>
                </a:lnTo>
                <a:lnTo>
                  <a:pt x="602" y="187"/>
                </a:lnTo>
                <a:lnTo>
                  <a:pt x="602" y="187"/>
                </a:lnTo>
                <a:lnTo>
                  <a:pt x="603" y="177"/>
                </a:lnTo>
                <a:lnTo>
                  <a:pt x="605" y="162"/>
                </a:lnTo>
                <a:lnTo>
                  <a:pt x="605" y="162"/>
                </a:lnTo>
                <a:lnTo>
                  <a:pt x="606" y="149"/>
                </a:lnTo>
                <a:lnTo>
                  <a:pt x="606" y="143"/>
                </a:lnTo>
                <a:lnTo>
                  <a:pt x="606" y="138"/>
                </a:lnTo>
                <a:lnTo>
                  <a:pt x="606" y="138"/>
                </a:lnTo>
                <a:lnTo>
                  <a:pt x="605" y="134"/>
                </a:lnTo>
                <a:lnTo>
                  <a:pt x="604" y="133"/>
                </a:lnTo>
                <a:lnTo>
                  <a:pt x="602" y="132"/>
                </a:lnTo>
                <a:lnTo>
                  <a:pt x="599" y="133"/>
                </a:lnTo>
                <a:lnTo>
                  <a:pt x="599" y="133"/>
                </a:lnTo>
                <a:lnTo>
                  <a:pt x="597" y="138"/>
                </a:lnTo>
                <a:lnTo>
                  <a:pt x="593" y="145"/>
                </a:lnTo>
                <a:lnTo>
                  <a:pt x="589" y="157"/>
                </a:lnTo>
                <a:lnTo>
                  <a:pt x="589" y="157"/>
                </a:lnTo>
                <a:lnTo>
                  <a:pt x="583" y="185"/>
                </a:lnTo>
                <a:lnTo>
                  <a:pt x="582" y="155"/>
                </a:lnTo>
                <a:lnTo>
                  <a:pt x="582" y="155"/>
                </a:lnTo>
                <a:lnTo>
                  <a:pt x="587" y="143"/>
                </a:lnTo>
                <a:lnTo>
                  <a:pt x="588" y="134"/>
                </a:lnTo>
                <a:lnTo>
                  <a:pt x="587" y="131"/>
                </a:lnTo>
                <a:lnTo>
                  <a:pt x="586" y="129"/>
                </a:lnTo>
                <a:lnTo>
                  <a:pt x="586" y="129"/>
                </a:lnTo>
                <a:lnTo>
                  <a:pt x="583" y="129"/>
                </a:lnTo>
                <a:lnTo>
                  <a:pt x="581" y="131"/>
                </a:lnTo>
                <a:lnTo>
                  <a:pt x="578" y="134"/>
                </a:lnTo>
                <a:lnTo>
                  <a:pt x="576" y="140"/>
                </a:lnTo>
                <a:lnTo>
                  <a:pt x="574" y="145"/>
                </a:lnTo>
                <a:lnTo>
                  <a:pt x="574" y="145"/>
                </a:lnTo>
                <a:lnTo>
                  <a:pt x="571" y="149"/>
                </a:lnTo>
                <a:lnTo>
                  <a:pt x="570" y="154"/>
                </a:lnTo>
                <a:lnTo>
                  <a:pt x="570" y="160"/>
                </a:lnTo>
                <a:lnTo>
                  <a:pt x="569" y="163"/>
                </a:lnTo>
                <a:lnTo>
                  <a:pt x="569" y="163"/>
                </a:lnTo>
                <a:lnTo>
                  <a:pt x="567" y="168"/>
                </a:lnTo>
                <a:lnTo>
                  <a:pt x="566" y="174"/>
                </a:lnTo>
                <a:lnTo>
                  <a:pt x="566" y="182"/>
                </a:lnTo>
                <a:lnTo>
                  <a:pt x="566" y="182"/>
                </a:lnTo>
                <a:lnTo>
                  <a:pt x="564" y="159"/>
                </a:lnTo>
                <a:lnTo>
                  <a:pt x="563" y="141"/>
                </a:lnTo>
                <a:lnTo>
                  <a:pt x="561" y="134"/>
                </a:lnTo>
                <a:lnTo>
                  <a:pt x="561" y="134"/>
                </a:lnTo>
                <a:lnTo>
                  <a:pt x="559" y="133"/>
                </a:lnTo>
                <a:lnTo>
                  <a:pt x="557" y="133"/>
                </a:lnTo>
                <a:lnTo>
                  <a:pt x="554" y="137"/>
                </a:lnTo>
                <a:lnTo>
                  <a:pt x="554" y="137"/>
                </a:lnTo>
                <a:lnTo>
                  <a:pt x="553" y="140"/>
                </a:lnTo>
                <a:lnTo>
                  <a:pt x="552" y="145"/>
                </a:lnTo>
                <a:lnTo>
                  <a:pt x="550" y="155"/>
                </a:lnTo>
                <a:lnTo>
                  <a:pt x="550" y="155"/>
                </a:lnTo>
                <a:lnTo>
                  <a:pt x="549" y="171"/>
                </a:lnTo>
                <a:lnTo>
                  <a:pt x="549" y="182"/>
                </a:lnTo>
                <a:lnTo>
                  <a:pt x="549" y="182"/>
                </a:lnTo>
                <a:lnTo>
                  <a:pt x="547" y="206"/>
                </a:lnTo>
                <a:lnTo>
                  <a:pt x="544" y="236"/>
                </a:lnTo>
                <a:lnTo>
                  <a:pt x="544" y="236"/>
                </a:lnTo>
                <a:lnTo>
                  <a:pt x="544" y="249"/>
                </a:lnTo>
                <a:lnTo>
                  <a:pt x="544" y="254"/>
                </a:lnTo>
                <a:lnTo>
                  <a:pt x="544" y="256"/>
                </a:lnTo>
                <a:lnTo>
                  <a:pt x="544" y="256"/>
                </a:lnTo>
                <a:lnTo>
                  <a:pt x="538" y="269"/>
                </a:lnTo>
                <a:lnTo>
                  <a:pt x="532" y="288"/>
                </a:lnTo>
                <a:lnTo>
                  <a:pt x="532" y="288"/>
                </a:lnTo>
                <a:lnTo>
                  <a:pt x="529" y="291"/>
                </a:lnTo>
                <a:lnTo>
                  <a:pt x="522" y="296"/>
                </a:lnTo>
                <a:lnTo>
                  <a:pt x="504" y="310"/>
                </a:lnTo>
                <a:lnTo>
                  <a:pt x="480" y="327"/>
                </a:lnTo>
                <a:lnTo>
                  <a:pt x="480" y="327"/>
                </a:lnTo>
                <a:lnTo>
                  <a:pt x="476" y="323"/>
                </a:lnTo>
                <a:lnTo>
                  <a:pt x="471" y="318"/>
                </a:lnTo>
                <a:lnTo>
                  <a:pt x="464" y="314"/>
                </a:lnTo>
                <a:lnTo>
                  <a:pt x="464" y="314"/>
                </a:lnTo>
                <a:lnTo>
                  <a:pt x="454" y="311"/>
                </a:lnTo>
                <a:lnTo>
                  <a:pt x="452" y="310"/>
                </a:lnTo>
                <a:lnTo>
                  <a:pt x="451" y="312"/>
                </a:lnTo>
                <a:lnTo>
                  <a:pt x="451" y="312"/>
                </a:lnTo>
                <a:lnTo>
                  <a:pt x="449" y="314"/>
                </a:lnTo>
                <a:lnTo>
                  <a:pt x="448" y="317"/>
                </a:lnTo>
                <a:lnTo>
                  <a:pt x="448" y="319"/>
                </a:lnTo>
                <a:lnTo>
                  <a:pt x="447" y="319"/>
                </a:lnTo>
                <a:lnTo>
                  <a:pt x="445" y="320"/>
                </a:lnTo>
                <a:lnTo>
                  <a:pt x="441" y="320"/>
                </a:lnTo>
                <a:lnTo>
                  <a:pt x="441" y="320"/>
                </a:lnTo>
                <a:lnTo>
                  <a:pt x="429" y="317"/>
                </a:lnTo>
                <a:lnTo>
                  <a:pt x="412" y="312"/>
                </a:lnTo>
                <a:lnTo>
                  <a:pt x="395" y="307"/>
                </a:lnTo>
                <a:lnTo>
                  <a:pt x="384" y="302"/>
                </a:lnTo>
                <a:lnTo>
                  <a:pt x="384" y="302"/>
                </a:lnTo>
                <a:lnTo>
                  <a:pt x="365" y="292"/>
                </a:lnTo>
                <a:lnTo>
                  <a:pt x="350" y="285"/>
                </a:lnTo>
                <a:lnTo>
                  <a:pt x="350" y="285"/>
                </a:lnTo>
                <a:lnTo>
                  <a:pt x="345" y="283"/>
                </a:lnTo>
                <a:lnTo>
                  <a:pt x="339" y="277"/>
                </a:lnTo>
                <a:lnTo>
                  <a:pt x="330" y="268"/>
                </a:lnTo>
                <a:lnTo>
                  <a:pt x="330" y="268"/>
                </a:lnTo>
                <a:lnTo>
                  <a:pt x="322" y="263"/>
                </a:lnTo>
                <a:lnTo>
                  <a:pt x="315" y="261"/>
                </a:lnTo>
                <a:lnTo>
                  <a:pt x="312" y="261"/>
                </a:lnTo>
                <a:lnTo>
                  <a:pt x="308" y="261"/>
                </a:lnTo>
                <a:lnTo>
                  <a:pt x="308" y="261"/>
                </a:lnTo>
                <a:lnTo>
                  <a:pt x="304" y="262"/>
                </a:lnTo>
                <a:lnTo>
                  <a:pt x="301" y="261"/>
                </a:lnTo>
                <a:lnTo>
                  <a:pt x="295" y="258"/>
                </a:lnTo>
                <a:lnTo>
                  <a:pt x="289" y="255"/>
                </a:lnTo>
                <a:lnTo>
                  <a:pt x="285" y="252"/>
                </a:lnTo>
                <a:lnTo>
                  <a:pt x="281" y="252"/>
                </a:lnTo>
                <a:lnTo>
                  <a:pt x="281" y="252"/>
                </a:lnTo>
                <a:lnTo>
                  <a:pt x="276" y="252"/>
                </a:lnTo>
                <a:lnTo>
                  <a:pt x="272" y="251"/>
                </a:lnTo>
                <a:lnTo>
                  <a:pt x="269" y="249"/>
                </a:lnTo>
                <a:lnTo>
                  <a:pt x="269" y="235"/>
                </a:lnTo>
                <a:lnTo>
                  <a:pt x="269" y="235"/>
                </a:lnTo>
                <a:lnTo>
                  <a:pt x="287" y="230"/>
                </a:lnTo>
                <a:lnTo>
                  <a:pt x="300" y="227"/>
                </a:lnTo>
                <a:lnTo>
                  <a:pt x="303" y="224"/>
                </a:lnTo>
                <a:lnTo>
                  <a:pt x="306" y="221"/>
                </a:lnTo>
                <a:lnTo>
                  <a:pt x="306" y="221"/>
                </a:lnTo>
                <a:lnTo>
                  <a:pt x="308" y="211"/>
                </a:lnTo>
                <a:lnTo>
                  <a:pt x="309" y="205"/>
                </a:lnTo>
                <a:lnTo>
                  <a:pt x="311" y="200"/>
                </a:lnTo>
                <a:lnTo>
                  <a:pt x="311" y="200"/>
                </a:lnTo>
                <a:lnTo>
                  <a:pt x="314" y="191"/>
                </a:lnTo>
                <a:lnTo>
                  <a:pt x="318" y="176"/>
                </a:lnTo>
                <a:lnTo>
                  <a:pt x="323" y="149"/>
                </a:lnTo>
                <a:lnTo>
                  <a:pt x="323" y="149"/>
                </a:lnTo>
                <a:lnTo>
                  <a:pt x="324" y="144"/>
                </a:lnTo>
                <a:lnTo>
                  <a:pt x="323" y="139"/>
                </a:lnTo>
                <a:lnTo>
                  <a:pt x="319" y="131"/>
                </a:lnTo>
                <a:lnTo>
                  <a:pt x="314" y="122"/>
                </a:lnTo>
                <a:lnTo>
                  <a:pt x="313" y="118"/>
                </a:lnTo>
                <a:lnTo>
                  <a:pt x="313" y="116"/>
                </a:lnTo>
                <a:lnTo>
                  <a:pt x="313" y="116"/>
                </a:lnTo>
                <a:lnTo>
                  <a:pt x="312" y="100"/>
                </a:lnTo>
                <a:lnTo>
                  <a:pt x="311" y="92"/>
                </a:lnTo>
                <a:lnTo>
                  <a:pt x="311" y="92"/>
                </a:lnTo>
                <a:lnTo>
                  <a:pt x="313" y="93"/>
                </a:lnTo>
                <a:lnTo>
                  <a:pt x="317" y="93"/>
                </a:lnTo>
                <a:lnTo>
                  <a:pt x="317" y="93"/>
                </a:lnTo>
                <a:lnTo>
                  <a:pt x="314" y="81"/>
                </a:lnTo>
                <a:lnTo>
                  <a:pt x="311" y="65"/>
                </a:lnTo>
                <a:lnTo>
                  <a:pt x="311" y="65"/>
                </a:lnTo>
                <a:lnTo>
                  <a:pt x="307" y="50"/>
                </a:lnTo>
                <a:lnTo>
                  <a:pt x="302" y="39"/>
                </a:lnTo>
                <a:lnTo>
                  <a:pt x="296" y="28"/>
                </a:lnTo>
                <a:lnTo>
                  <a:pt x="296" y="28"/>
                </a:lnTo>
                <a:lnTo>
                  <a:pt x="287" y="19"/>
                </a:lnTo>
                <a:lnTo>
                  <a:pt x="279" y="11"/>
                </a:lnTo>
                <a:lnTo>
                  <a:pt x="269" y="5"/>
                </a:lnTo>
                <a:lnTo>
                  <a:pt x="259" y="3"/>
                </a:lnTo>
                <a:lnTo>
                  <a:pt x="259" y="3"/>
                </a:lnTo>
                <a:lnTo>
                  <a:pt x="247" y="1"/>
                </a:lnTo>
                <a:lnTo>
                  <a:pt x="235" y="0"/>
                </a:lnTo>
                <a:lnTo>
                  <a:pt x="223" y="0"/>
                </a:lnTo>
                <a:lnTo>
                  <a:pt x="223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6">
            <a:extLst>
              <a:ext uri="{FF2B5EF4-FFF2-40B4-BE49-F238E27FC236}">
                <a16:creationId xmlns:a16="http://schemas.microsoft.com/office/drawing/2014/main" id="{2F9CA324-3C17-4DDC-BBDF-9A327ABCD9DC}"/>
              </a:ext>
            </a:extLst>
          </p:cNvPr>
          <p:cNvSpPr>
            <a:spLocks/>
          </p:cNvSpPr>
          <p:nvPr/>
        </p:nvSpPr>
        <p:spPr bwMode="auto">
          <a:xfrm>
            <a:off x="8512435" y="816237"/>
            <a:ext cx="572221" cy="1634744"/>
          </a:xfrm>
          <a:custGeom>
            <a:avLst/>
            <a:gdLst>
              <a:gd name="T0" fmla="*/ 119 w 468"/>
              <a:gd name="T1" fmla="*/ 223 h 1337"/>
              <a:gd name="T2" fmla="*/ 135 w 468"/>
              <a:gd name="T3" fmla="*/ 206 h 1337"/>
              <a:gd name="T4" fmla="*/ 136 w 468"/>
              <a:gd name="T5" fmla="*/ 251 h 1337"/>
              <a:gd name="T6" fmla="*/ 92 w 468"/>
              <a:gd name="T7" fmla="*/ 267 h 1337"/>
              <a:gd name="T8" fmla="*/ 61 w 468"/>
              <a:gd name="T9" fmla="*/ 340 h 1337"/>
              <a:gd name="T10" fmla="*/ 77 w 468"/>
              <a:gd name="T11" fmla="*/ 530 h 1337"/>
              <a:gd name="T12" fmla="*/ 67 w 468"/>
              <a:gd name="T13" fmla="*/ 570 h 1337"/>
              <a:gd name="T14" fmla="*/ 67 w 468"/>
              <a:gd name="T15" fmla="*/ 611 h 1337"/>
              <a:gd name="T16" fmla="*/ 1 w 468"/>
              <a:gd name="T17" fmla="*/ 775 h 1337"/>
              <a:gd name="T18" fmla="*/ 10 w 468"/>
              <a:gd name="T19" fmla="*/ 940 h 1337"/>
              <a:gd name="T20" fmla="*/ 51 w 468"/>
              <a:gd name="T21" fmla="*/ 960 h 1337"/>
              <a:gd name="T22" fmla="*/ 32 w 468"/>
              <a:gd name="T23" fmla="*/ 1123 h 1337"/>
              <a:gd name="T24" fmla="*/ 44 w 468"/>
              <a:gd name="T25" fmla="*/ 1242 h 1337"/>
              <a:gd name="T26" fmla="*/ 28 w 468"/>
              <a:gd name="T27" fmla="*/ 1318 h 1337"/>
              <a:gd name="T28" fmla="*/ 112 w 468"/>
              <a:gd name="T29" fmla="*/ 1335 h 1337"/>
              <a:gd name="T30" fmla="*/ 181 w 468"/>
              <a:gd name="T31" fmla="*/ 1332 h 1337"/>
              <a:gd name="T32" fmla="*/ 168 w 468"/>
              <a:gd name="T33" fmla="*/ 1291 h 1337"/>
              <a:gd name="T34" fmla="*/ 123 w 468"/>
              <a:gd name="T35" fmla="*/ 1228 h 1337"/>
              <a:gd name="T36" fmla="*/ 106 w 468"/>
              <a:gd name="T37" fmla="*/ 1173 h 1337"/>
              <a:gd name="T38" fmla="*/ 126 w 468"/>
              <a:gd name="T39" fmla="*/ 1002 h 1337"/>
              <a:gd name="T40" fmla="*/ 197 w 468"/>
              <a:gd name="T41" fmla="*/ 971 h 1337"/>
              <a:gd name="T42" fmla="*/ 221 w 468"/>
              <a:gd name="T43" fmla="*/ 885 h 1337"/>
              <a:gd name="T44" fmla="*/ 303 w 468"/>
              <a:gd name="T45" fmla="*/ 917 h 1337"/>
              <a:gd name="T46" fmla="*/ 275 w 468"/>
              <a:gd name="T47" fmla="*/ 987 h 1337"/>
              <a:gd name="T48" fmla="*/ 233 w 468"/>
              <a:gd name="T49" fmla="*/ 1048 h 1337"/>
              <a:gd name="T50" fmla="*/ 188 w 468"/>
              <a:gd name="T51" fmla="*/ 1084 h 1337"/>
              <a:gd name="T52" fmla="*/ 185 w 468"/>
              <a:gd name="T53" fmla="*/ 1126 h 1337"/>
              <a:gd name="T54" fmla="*/ 237 w 468"/>
              <a:gd name="T55" fmla="*/ 1192 h 1337"/>
              <a:gd name="T56" fmla="*/ 299 w 468"/>
              <a:gd name="T57" fmla="*/ 1246 h 1337"/>
              <a:gd name="T58" fmla="*/ 330 w 468"/>
              <a:gd name="T59" fmla="*/ 1206 h 1337"/>
              <a:gd name="T60" fmla="*/ 309 w 468"/>
              <a:gd name="T61" fmla="*/ 1134 h 1337"/>
              <a:gd name="T62" fmla="*/ 298 w 468"/>
              <a:gd name="T63" fmla="*/ 1076 h 1337"/>
              <a:gd name="T64" fmla="*/ 439 w 468"/>
              <a:gd name="T65" fmla="*/ 879 h 1337"/>
              <a:gd name="T66" fmla="*/ 381 w 468"/>
              <a:gd name="T67" fmla="*/ 716 h 1337"/>
              <a:gd name="T68" fmla="*/ 346 w 468"/>
              <a:gd name="T69" fmla="*/ 673 h 1337"/>
              <a:gd name="T70" fmla="*/ 299 w 468"/>
              <a:gd name="T71" fmla="*/ 612 h 1337"/>
              <a:gd name="T72" fmla="*/ 303 w 468"/>
              <a:gd name="T73" fmla="*/ 594 h 1337"/>
              <a:gd name="T74" fmla="*/ 312 w 468"/>
              <a:gd name="T75" fmla="*/ 574 h 1337"/>
              <a:gd name="T76" fmla="*/ 374 w 468"/>
              <a:gd name="T77" fmla="*/ 551 h 1337"/>
              <a:gd name="T78" fmla="*/ 428 w 468"/>
              <a:gd name="T79" fmla="*/ 574 h 1337"/>
              <a:gd name="T80" fmla="*/ 450 w 468"/>
              <a:gd name="T81" fmla="*/ 563 h 1337"/>
              <a:gd name="T82" fmla="*/ 453 w 468"/>
              <a:gd name="T83" fmla="*/ 546 h 1337"/>
              <a:gd name="T84" fmla="*/ 465 w 468"/>
              <a:gd name="T85" fmla="*/ 534 h 1337"/>
              <a:gd name="T86" fmla="*/ 468 w 468"/>
              <a:gd name="T87" fmla="*/ 519 h 1337"/>
              <a:gd name="T88" fmla="*/ 440 w 468"/>
              <a:gd name="T89" fmla="*/ 493 h 1337"/>
              <a:gd name="T90" fmla="*/ 423 w 468"/>
              <a:gd name="T91" fmla="*/ 481 h 1337"/>
              <a:gd name="T92" fmla="*/ 301 w 468"/>
              <a:gd name="T93" fmla="*/ 473 h 1337"/>
              <a:gd name="T94" fmla="*/ 311 w 468"/>
              <a:gd name="T95" fmla="*/ 400 h 1337"/>
              <a:gd name="T96" fmla="*/ 304 w 468"/>
              <a:gd name="T97" fmla="*/ 315 h 1337"/>
              <a:gd name="T98" fmla="*/ 245 w 468"/>
              <a:gd name="T99" fmla="*/ 264 h 1337"/>
              <a:gd name="T100" fmla="*/ 279 w 468"/>
              <a:gd name="T101" fmla="*/ 247 h 1337"/>
              <a:gd name="T102" fmla="*/ 300 w 468"/>
              <a:gd name="T103" fmla="*/ 205 h 1337"/>
              <a:gd name="T104" fmla="*/ 310 w 468"/>
              <a:gd name="T105" fmla="*/ 111 h 1337"/>
              <a:gd name="T106" fmla="*/ 287 w 468"/>
              <a:gd name="T107" fmla="*/ 51 h 1337"/>
              <a:gd name="T108" fmla="*/ 218 w 468"/>
              <a:gd name="T109" fmla="*/ 1 h 1337"/>
              <a:gd name="T110" fmla="*/ 159 w 468"/>
              <a:gd name="T111" fmla="*/ 8 h 1337"/>
              <a:gd name="T112" fmla="*/ 96 w 468"/>
              <a:gd name="T113" fmla="*/ 49 h 1337"/>
              <a:gd name="T114" fmla="*/ 85 w 468"/>
              <a:gd name="T115" fmla="*/ 139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8" h="1337">
                <a:moveTo>
                  <a:pt x="101" y="185"/>
                </a:moveTo>
                <a:lnTo>
                  <a:pt x="101" y="185"/>
                </a:lnTo>
                <a:lnTo>
                  <a:pt x="102" y="191"/>
                </a:lnTo>
                <a:lnTo>
                  <a:pt x="105" y="199"/>
                </a:lnTo>
                <a:lnTo>
                  <a:pt x="109" y="208"/>
                </a:lnTo>
                <a:lnTo>
                  <a:pt x="109" y="208"/>
                </a:lnTo>
                <a:lnTo>
                  <a:pt x="116" y="217"/>
                </a:lnTo>
                <a:lnTo>
                  <a:pt x="119" y="223"/>
                </a:lnTo>
                <a:lnTo>
                  <a:pt x="123" y="227"/>
                </a:lnTo>
                <a:lnTo>
                  <a:pt x="122" y="205"/>
                </a:lnTo>
                <a:lnTo>
                  <a:pt x="128" y="223"/>
                </a:lnTo>
                <a:lnTo>
                  <a:pt x="126" y="201"/>
                </a:lnTo>
                <a:lnTo>
                  <a:pt x="126" y="201"/>
                </a:lnTo>
                <a:lnTo>
                  <a:pt x="129" y="204"/>
                </a:lnTo>
                <a:lnTo>
                  <a:pt x="135" y="206"/>
                </a:lnTo>
                <a:lnTo>
                  <a:pt x="135" y="206"/>
                </a:lnTo>
                <a:lnTo>
                  <a:pt x="140" y="206"/>
                </a:lnTo>
                <a:lnTo>
                  <a:pt x="140" y="206"/>
                </a:lnTo>
                <a:lnTo>
                  <a:pt x="140" y="207"/>
                </a:lnTo>
                <a:lnTo>
                  <a:pt x="140" y="207"/>
                </a:lnTo>
                <a:lnTo>
                  <a:pt x="140" y="222"/>
                </a:lnTo>
                <a:lnTo>
                  <a:pt x="139" y="241"/>
                </a:lnTo>
                <a:lnTo>
                  <a:pt x="139" y="241"/>
                </a:lnTo>
                <a:lnTo>
                  <a:pt x="136" y="251"/>
                </a:lnTo>
                <a:lnTo>
                  <a:pt x="134" y="257"/>
                </a:lnTo>
                <a:lnTo>
                  <a:pt x="134" y="257"/>
                </a:lnTo>
                <a:lnTo>
                  <a:pt x="122" y="257"/>
                </a:lnTo>
                <a:lnTo>
                  <a:pt x="112" y="257"/>
                </a:lnTo>
                <a:lnTo>
                  <a:pt x="103" y="259"/>
                </a:lnTo>
                <a:lnTo>
                  <a:pt x="103" y="259"/>
                </a:lnTo>
                <a:lnTo>
                  <a:pt x="97" y="262"/>
                </a:lnTo>
                <a:lnTo>
                  <a:pt x="92" y="267"/>
                </a:lnTo>
                <a:lnTo>
                  <a:pt x="84" y="275"/>
                </a:lnTo>
                <a:lnTo>
                  <a:pt x="84" y="275"/>
                </a:lnTo>
                <a:lnTo>
                  <a:pt x="79" y="283"/>
                </a:lnTo>
                <a:lnTo>
                  <a:pt x="72" y="297"/>
                </a:lnTo>
                <a:lnTo>
                  <a:pt x="67" y="306"/>
                </a:lnTo>
                <a:lnTo>
                  <a:pt x="65" y="317"/>
                </a:lnTo>
                <a:lnTo>
                  <a:pt x="62" y="328"/>
                </a:lnTo>
                <a:lnTo>
                  <a:pt x="61" y="340"/>
                </a:lnTo>
                <a:lnTo>
                  <a:pt x="61" y="340"/>
                </a:lnTo>
                <a:lnTo>
                  <a:pt x="60" y="379"/>
                </a:lnTo>
                <a:lnTo>
                  <a:pt x="61" y="397"/>
                </a:lnTo>
                <a:lnTo>
                  <a:pt x="62" y="416"/>
                </a:lnTo>
                <a:lnTo>
                  <a:pt x="62" y="416"/>
                </a:lnTo>
                <a:lnTo>
                  <a:pt x="71" y="484"/>
                </a:lnTo>
                <a:lnTo>
                  <a:pt x="77" y="530"/>
                </a:lnTo>
                <a:lnTo>
                  <a:pt x="77" y="530"/>
                </a:lnTo>
                <a:lnTo>
                  <a:pt x="69" y="541"/>
                </a:lnTo>
                <a:lnTo>
                  <a:pt x="65" y="551"/>
                </a:lnTo>
                <a:lnTo>
                  <a:pt x="62" y="556"/>
                </a:lnTo>
                <a:lnTo>
                  <a:pt x="62" y="558"/>
                </a:lnTo>
                <a:lnTo>
                  <a:pt x="62" y="558"/>
                </a:lnTo>
                <a:lnTo>
                  <a:pt x="62" y="562"/>
                </a:lnTo>
                <a:lnTo>
                  <a:pt x="63" y="564"/>
                </a:lnTo>
                <a:lnTo>
                  <a:pt x="67" y="570"/>
                </a:lnTo>
                <a:lnTo>
                  <a:pt x="71" y="575"/>
                </a:lnTo>
                <a:lnTo>
                  <a:pt x="73" y="579"/>
                </a:lnTo>
                <a:lnTo>
                  <a:pt x="73" y="579"/>
                </a:lnTo>
                <a:lnTo>
                  <a:pt x="74" y="586"/>
                </a:lnTo>
                <a:lnTo>
                  <a:pt x="74" y="590"/>
                </a:lnTo>
                <a:lnTo>
                  <a:pt x="73" y="592"/>
                </a:lnTo>
                <a:lnTo>
                  <a:pt x="73" y="592"/>
                </a:lnTo>
                <a:lnTo>
                  <a:pt x="67" y="611"/>
                </a:lnTo>
                <a:lnTo>
                  <a:pt x="67" y="611"/>
                </a:lnTo>
                <a:lnTo>
                  <a:pt x="18" y="715"/>
                </a:lnTo>
                <a:lnTo>
                  <a:pt x="18" y="715"/>
                </a:lnTo>
                <a:lnTo>
                  <a:pt x="9" y="739"/>
                </a:lnTo>
                <a:lnTo>
                  <a:pt x="3" y="756"/>
                </a:lnTo>
                <a:lnTo>
                  <a:pt x="0" y="767"/>
                </a:lnTo>
                <a:lnTo>
                  <a:pt x="0" y="772"/>
                </a:lnTo>
                <a:lnTo>
                  <a:pt x="1" y="775"/>
                </a:lnTo>
                <a:lnTo>
                  <a:pt x="1" y="775"/>
                </a:lnTo>
                <a:lnTo>
                  <a:pt x="14" y="818"/>
                </a:lnTo>
                <a:lnTo>
                  <a:pt x="21" y="845"/>
                </a:lnTo>
                <a:lnTo>
                  <a:pt x="24" y="860"/>
                </a:lnTo>
                <a:lnTo>
                  <a:pt x="24" y="860"/>
                </a:lnTo>
                <a:lnTo>
                  <a:pt x="22" y="877"/>
                </a:lnTo>
                <a:lnTo>
                  <a:pt x="15" y="908"/>
                </a:lnTo>
                <a:lnTo>
                  <a:pt x="10" y="940"/>
                </a:lnTo>
                <a:lnTo>
                  <a:pt x="9" y="950"/>
                </a:lnTo>
                <a:lnTo>
                  <a:pt x="9" y="953"/>
                </a:lnTo>
                <a:lnTo>
                  <a:pt x="9" y="954"/>
                </a:lnTo>
                <a:lnTo>
                  <a:pt x="9" y="954"/>
                </a:lnTo>
                <a:lnTo>
                  <a:pt x="12" y="956"/>
                </a:lnTo>
                <a:lnTo>
                  <a:pt x="17" y="957"/>
                </a:lnTo>
                <a:lnTo>
                  <a:pt x="32" y="959"/>
                </a:lnTo>
                <a:lnTo>
                  <a:pt x="51" y="960"/>
                </a:lnTo>
                <a:lnTo>
                  <a:pt x="51" y="960"/>
                </a:lnTo>
                <a:lnTo>
                  <a:pt x="40" y="999"/>
                </a:lnTo>
                <a:lnTo>
                  <a:pt x="32" y="1030"/>
                </a:lnTo>
                <a:lnTo>
                  <a:pt x="27" y="1053"/>
                </a:lnTo>
                <a:lnTo>
                  <a:pt x="27" y="1053"/>
                </a:lnTo>
                <a:lnTo>
                  <a:pt x="27" y="1065"/>
                </a:lnTo>
                <a:lnTo>
                  <a:pt x="28" y="1082"/>
                </a:lnTo>
                <a:lnTo>
                  <a:pt x="32" y="1123"/>
                </a:lnTo>
                <a:lnTo>
                  <a:pt x="39" y="1178"/>
                </a:lnTo>
                <a:lnTo>
                  <a:pt x="35" y="1185"/>
                </a:lnTo>
                <a:lnTo>
                  <a:pt x="35" y="1185"/>
                </a:lnTo>
                <a:lnTo>
                  <a:pt x="41" y="1212"/>
                </a:lnTo>
                <a:lnTo>
                  <a:pt x="45" y="1230"/>
                </a:lnTo>
                <a:lnTo>
                  <a:pt x="46" y="1237"/>
                </a:lnTo>
                <a:lnTo>
                  <a:pt x="46" y="1237"/>
                </a:lnTo>
                <a:lnTo>
                  <a:pt x="44" y="1242"/>
                </a:lnTo>
                <a:lnTo>
                  <a:pt x="39" y="1253"/>
                </a:lnTo>
                <a:lnTo>
                  <a:pt x="34" y="1269"/>
                </a:lnTo>
                <a:lnTo>
                  <a:pt x="32" y="1286"/>
                </a:lnTo>
                <a:lnTo>
                  <a:pt x="32" y="1286"/>
                </a:lnTo>
                <a:lnTo>
                  <a:pt x="29" y="1301"/>
                </a:lnTo>
                <a:lnTo>
                  <a:pt x="27" y="1310"/>
                </a:lnTo>
                <a:lnTo>
                  <a:pt x="27" y="1315"/>
                </a:lnTo>
                <a:lnTo>
                  <a:pt x="28" y="1318"/>
                </a:lnTo>
                <a:lnTo>
                  <a:pt x="29" y="1320"/>
                </a:lnTo>
                <a:lnTo>
                  <a:pt x="29" y="1320"/>
                </a:lnTo>
                <a:lnTo>
                  <a:pt x="33" y="1322"/>
                </a:lnTo>
                <a:lnTo>
                  <a:pt x="41" y="1326"/>
                </a:lnTo>
                <a:lnTo>
                  <a:pt x="66" y="1331"/>
                </a:lnTo>
                <a:lnTo>
                  <a:pt x="91" y="1335"/>
                </a:lnTo>
                <a:lnTo>
                  <a:pt x="103" y="1335"/>
                </a:lnTo>
                <a:lnTo>
                  <a:pt x="112" y="1335"/>
                </a:lnTo>
                <a:lnTo>
                  <a:pt x="112" y="1335"/>
                </a:lnTo>
                <a:lnTo>
                  <a:pt x="120" y="1335"/>
                </a:lnTo>
                <a:lnTo>
                  <a:pt x="130" y="1336"/>
                </a:lnTo>
                <a:lnTo>
                  <a:pt x="152" y="1337"/>
                </a:lnTo>
                <a:lnTo>
                  <a:pt x="163" y="1337"/>
                </a:lnTo>
                <a:lnTo>
                  <a:pt x="173" y="1336"/>
                </a:lnTo>
                <a:lnTo>
                  <a:pt x="179" y="1333"/>
                </a:lnTo>
                <a:lnTo>
                  <a:pt x="181" y="1332"/>
                </a:lnTo>
                <a:lnTo>
                  <a:pt x="182" y="1330"/>
                </a:lnTo>
                <a:lnTo>
                  <a:pt x="182" y="1330"/>
                </a:lnTo>
                <a:lnTo>
                  <a:pt x="184" y="1319"/>
                </a:lnTo>
                <a:lnTo>
                  <a:pt x="182" y="1310"/>
                </a:lnTo>
                <a:lnTo>
                  <a:pt x="179" y="1302"/>
                </a:lnTo>
                <a:lnTo>
                  <a:pt x="174" y="1296"/>
                </a:lnTo>
                <a:lnTo>
                  <a:pt x="174" y="1296"/>
                </a:lnTo>
                <a:lnTo>
                  <a:pt x="168" y="1291"/>
                </a:lnTo>
                <a:lnTo>
                  <a:pt x="162" y="1288"/>
                </a:lnTo>
                <a:lnTo>
                  <a:pt x="156" y="1285"/>
                </a:lnTo>
                <a:lnTo>
                  <a:pt x="150" y="1278"/>
                </a:lnTo>
                <a:lnTo>
                  <a:pt x="150" y="1278"/>
                </a:lnTo>
                <a:lnTo>
                  <a:pt x="139" y="1262"/>
                </a:lnTo>
                <a:lnTo>
                  <a:pt x="133" y="1251"/>
                </a:lnTo>
                <a:lnTo>
                  <a:pt x="133" y="1251"/>
                </a:lnTo>
                <a:lnTo>
                  <a:pt x="123" y="1228"/>
                </a:lnTo>
                <a:lnTo>
                  <a:pt x="118" y="1212"/>
                </a:lnTo>
                <a:lnTo>
                  <a:pt x="118" y="1212"/>
                </a:lnTo>
                <a:lnTo>
                  <a:pt x="114" y="1201"/>
                </a:lnTo>
                <a:lnTo>
                  <a:pt x="109" y="1185"/>
                </a:lnTo>
                <a:lnTo>
                  <a:pt x="109" y="1185"/>
                </a:lnTo>
                <a:lnTo>
                  <a:pt x="107" y="1175"/>
                </a:lnTo>
                <a:lnTo>
                  <a:pt x="106" y="1173"/>
                </a:lnTo>
                <a:lnTo>
                  <a:pt x="106" y="1173"/>
                </a:lnTo>
                <a:lnTo>
                  <a:pt x="107" y="1148"/>
                </a:lnTo>
                <a:lnTo>
                  <a:pt x="108" y="1123"/>
                </a:lnTo>
                <a:lnTo>
                  <a:pt x="108" y="1123"/>
                </a:lnTo>
                <a:lnTo>
                  <a:pt x="111" y="1087"/>
                </a:lnTo>
                <a:lnTo>
                  <a:pt x="113" y="1059"/>
                </a:lnTo>
                <a:lnTo>
                  <a:pt x="116" y="1039"/>
                </a:lnTo>
                <a:lnTo>
                  <a:pt x="116" y="1039"/>
                </a:lnTo>
                <a:lnTo>
                  <a:pt x="126" y="1002"/>
                </a:lnTo>
                <a:lnTo>
                  <a:pt x="135" y="974"/>
                </a:lnTo>
                <a:lnTo>
                  <a:pt x="135" y="974"/>
                </a:lnTo>
                <a:lnTo>
                  <a:pt x="163" y="976"/>
                </a:lnTo>
                <a:lnTo>
                  <a:pt x="184" y="976"/>
                </a:lnTo>
                <a:lnTo>
                  <a:pt x="191" y="976"/>
                </a:lnTo>
                <a:lnTo>
                  <a:pt x="196" y="974"/>
                </a:lnTo>
                <a:lnTo>
                  <a:pt x="196" y="974"/>
                </a:lnTo>
                <a:lnTo>
                  <a:pt x="197" y="971"/>
                </a:lnTo>
                <a:lnTo>
                  <a:pt x="199" y="969"/>
                </a:lnTo>
                <a:lnTo>
                  <a:pt x="201" y="962"/>
                </a:lnTo>
                <a:lnTo>
                  <a:pt x="201" y="954"/>
                </a:lnTo>
                <a:lnTo>
                  <a:pt x="201" y="954"/>
                </a:lnTo>
                <a:lnTo>
                  <a:pt x="207" y="945"/>
                </a:lnTo>
                <a:lnTo>
                  <a:pt x="213" y="931"/>
                </a:lnTo>
                <a:lnTo>
                  <a:pt x="213" y="931"/>
                </a:lnTo>
                <a:lnTo>
                  <a:pt x="221" y="885"/>
                </a:lnTo>
                <a:lnTo>
                  <a:pt x="226" y="857"/>
                </a:lnTo>
                <a:lnTo>
                  <a:pt x="228" y="844"/>
                </a:lnTo>
                <a:lnTo>
                  <a:pt x="228" y="844"/>
                </a:lnTo>
                <a:lnTo>
                  <a:pt x="260" y="879"/>
                </a:lnTo>
                <a:lnTo>
                  <a:pt x="294" y="914"/>
                </a:lnTo>
                <a:lnTo>
                  <a:pt x="301" y="917"/>
                </a:lnTo>
                <a:lnTo>
                  <a:pt x="301" y="917"/>
                </a:lnTo>
                <a:lnTo>
                  <a:pt x="303" y="917"/>
                </a:lnTo>
                <a:lnTo>
                  <a:pt x="303" y="919"/>
                </a:lnTo>
                <a:lnTo>
                  <a:pt x="300" y="924"/>
                </a:lnTo>
                <a:lnTo>
                  <a:pt x="295" y="934"/>
                </a:lnTo>
                <a:lnTo>
                  <a:pt x="295" y="934"/>
                </a:lnTo>
                <a:lnTo>
                  <a:pt x="292" y="941"/>
                </a:lnTo>
                <a:lnTo>
                  <a:pt x="287" y="950"/>
                </a:lnTo>
                <a:lnTo>
                  <a:pt x="281" y="969"/>
                </a:lnTo>
                <a:lnTo>
                  <a:pt x="275" y="987"/>
                </a:lnTo>
                <a:lnTo>
                  <a:pt x="271" y="996"/>
                </a:lnTo>
                <a:lnTo>
                  <a:pt x="271" y="996"/>
                </a:lnTo>
                <a:lnTo>
                  <a:pt x="261" y="1016"/>
                </a:lnTo>
                <a:lnTo>
                  <a:pt x="261" y="1016"/>
                </a:lnTo>
                <a:lnTo>
                  <a:pt x="250" y="1027"/>
                </a:lnTo>
                <a:lnTo>
                  <a:pt x="242" y="1038"/>
                </a:lnTo>
                <a:lnTo>
                  <a:pt x="233" y="1048"/>
                </a:lnTo>
                <a:lnTo>
                  <a:pt x="233" y="1048"/>
                </a:lnTo>
                <a:lnTo>
                  <a:pt x="231" y="1052"/>
                </a:lnTo>
                <a:lnTo>
                  <a:pt x="228" y="1054"/>
                </a:lnTo>
                <a:lnTo>
                  <a:pt x="222" y="1056"/>
                </a:lnTo>
                <a:lnTo>
                  <a:pt x="213" y="1062"/>
                </a:lnTo>
                <a:lnTo>
                  <a:pt x="205" y="1069"/>
                </a:lnTo>
                <a:lnTo>
                  <a:pt x="197" y="1076"/>
                </a:lnTo>
                <a:lnTo>
                  <a:pt x="197" y="1076"/>
                </a:lnTo>
                <a:lnTo>
                  <a:pt x="188" y="1084"/>
                </a:lnTo>
                <a:lnTo>
                  <a:pt x="182" y="1093"/>
                </a:lnTo>
                <a:lnTo>
                  <a:pt x="179" y="1099"/>
                </a:lnTo>
                <a:lnTo>
                  <a:pt x="177" y="1105"/>
                </a:lnTo>
                <a:lnTo>
                  <a:pt x="177" y="1111"/>
                </a:lnTo>
                <a:lnTo>
                  <a:pt x="179" y="1116"/>
                </a:lnTo>
                <a:lnTo>
                  <a:pt x="181" y="1121"/>
                </a:lnTo>
                <a:lnTo>
                  <a:pt x="185" y="1126"/>
                </a:lnTo>
                <a:lnTo>
                  <a:pt x="185" y="1126"/>
                </a:lnTo>
                <a:lnTo>
                  <a:pt x="196" y="1138"/>
                </a:lnTo>
                <a:lnTo>
                  <a:pt x="209" y="1150"/>
                </a:lnTo>
                <a:lnTo>
                  <a:pt x="220" y="1162"/>
                </a:lnTo>
                <a:lnTo>
                  <a:pt x="224" y="1166"/>
                </a:lnTo>
                <a:lnTo>
                  <a:pt x="225" y="1168"/>
                </a:lnTo>
                <a:lnTo>
                  <a:pt x="225" y="1168"/>
                </a:lnTo>
                <a:lnTo>
                  <a:pt x="227" y="1177"/>
                </a:lnTo>
                <a:lnTo>
                  <a:pt x="237" y="1192"/>
                </a:lnTo>
                <a:lnTo>
                  <a:pt x="243" y="1202"/>
                </a:lnTo>
                <a:lnTo>
                  <a:pt x="249" y="1212"/>
                </a:lnTo>
                <a:lnTo>
                  <a:pt x="258" y="1220"/>
                </a:lnTo>
                <a:lnTo>
                  <a:pt x="266" y="1228"/>
                </a:lnTo>
                <a:lnTo>
                  <a:pt x="266" y="1228"/>
                </a:lnTo>
                <a:lnTo>
                  <a:pt x="283" y="1239"/>
                </a:lnTo>
                <a:lnTo>
                  <a:pt x="292" y="1244"/>
                </a:lnTo>
                <a:lnTo>
                  <a:pt x="299" y="1246"/>
                </a:lnTo>
                <a:lnTo>
                  <a:pt x="306" y="1247"/>
                </a:lnTo>
                <a:lnTo>
                  <a:pt x="313" y="1247"/>
                </a:lnTo>
                <a:lnTo>
                  <a:pt x="318" y="1245"/>
                </a:lnTo>
                <a:lnTo>
                  <a:pt x="322" y="1240"/>
                </a:lnTo>
                <a:lnTo>
                  <a:pt x="322" y="1240"/>
                </a:lnTo>
                <a:lnTo>
                  <a:pt x="327" y="1228"/>
                </a:lnTo>
                <a:lnTo>
                  <a:pt x="329" y="1217"/>
                </a:lnTo>
                <a:lnTo>
                  <a:pt x="330" y="1206"/>
                </a:lnTo>
                <a:lnTo>
                  <a:pt x="329" y="1196"/>
                </a:lnTo>
                <a:lnTo>
                  <a:pt x="329" y="1196"/>
                </a:lnTo>
                <a:lnTo>
                  <a:pt x="324" y="1183"/>
                </a:lnTo>
                <a:lnTo>
                  <a:pt x="318" y="1167"/>
                </a:lnTo>
                <a:lnTo>
                  <a:pt x="312" y="1150"/>
                </a:lnTo>
                <a:lnTo>
                  <a:pt x="310" y="1141"/>
                </a:lnTo>
                <a:lnTo>
                  <a:pt x="309" y="1134"/>
                </a:lnTo>
                <a:lnTo>
                  <a:pt x="309" y="1134"/>
                </a:lnTo>
                <a:lnTo>
                  <a:pt x="307" y="1122"/>
                </a:lnTo>
                <a:lnTo>
                  <a:pt x="307" y="1115"/>
                </a:lnTo>
                <a:lnTo>
                  <a:pt x="309" y="1107"/>
                </a:lnTo>
                <a:lnTo>
                  <a:pt x="309" y="1107"/>
                </a:lnTo>
                <a:lnTo>
                  <a:pt x="307" y="1101"/>
                </a:lnTo>
                <a:lnTo>
                  <a:pt x="303" y="1090"/>
                </a:lnTo>
                <a:lnTo>
                  <a:pt x="298" y="1076"/>
                </a:lnTo>
                <a:lnTo>
                  <a:pt x="298" y="1076"/>
                </a:lnTo>
                <a:lnTo>
                  <a:pt x="310" y="1059"/>
                </a:lnTo>
                <a:lnTo>
                  <a:pt x="323" y="1039"/>
                </a:lnTo>
                <a:lnTo>
                  <a:pt x="323" y="1039"/>
                </a:lnTo>
                <a:lnTo>
                  <a:pt x="367" y="979"/>
                </a:lnTo>
                <a:lnTo>
                  <a:pt x="422" y="903"/>
                </a:lnTo>
                <a:lnTo>
                  <a:pt x="422" y="903"/>
                </a:lnTo>
                <a:lnTo>
                  <a:pt x="431" y="889"/>
                </a:lnTo>
                <a:lnTo>
                  <a:pt x="439" y="879"/>
                </a:lnTo>
                <a:lnTo>
                  <a:pt x="443" y="874"/>
                </a:lnTo>
                <a:lnTo>
                  <a:pt x="445" y="872"/>
                </a:lnTo>
                <a:lnTo>
                  <a:pt x="445" y="871"/>
                </a:lnTo>
                <a:lnTo>
                  <a:pt x="445" y="871"/>
                </a:lnTo>
                <a:lnTo>
                  <a:pt x="408" y="783"/>
                </a:lnTo>
                <a:lnTo>
                  <a:pt x="408" y="783"/>
                </a:lnTo>
                <a:lnTo>
                  <a:pt x="392" y="742"/>
                </a:lnTo>
                <a:lnTo>
                  <a:pt x="381" y="716"/>
                </a:lnTo>
                <a:lnTo>
                  <a:pt x="375" y="707"/>
                </a:lnTo>
                <a:lnTo>
                  <a:pt x="372" y="702"/>
                </a:lnTo>
                <a:lnTo>
                  <a:pt x="372" y="702"/>
                </a:lnTo>
                <a:lnTo>
                  <a:pt x="366" y="696"/>
                </a:lnTo>
                <a:lnTo>
                  <a:pt x="358" y="690"/>
                </a:lnTo>
                <a:lnTo>
                  <a:pt x="352" y="681"/>
                </a:lnTo>
                <a:lnTo>
                  <a:pt x="346" y="673"/>
                </a:lnTo>
                <a:lnTo>
                  <a:pt x="346" y="673"/>
                </a:lnTo>
                <a:lnTo>
                  <a:pt x="328" y="645"/>
                </a:lnTo>
                <a:lnTo>
                  <a:pt x="320" y="631"/>
                </a:lnTo>
                <a:lnTo>
                  <a:pt x="315" y="624"/>
                </a:lnTo>
                <a:lnTo>
                  <a:pt x="315" y="624"/>
                </a:lnTo>
                <a:lnTo>
                  <a:pt x="305" y="618"/>
                </a:lnTo>
                <a:lnTo>
                  <a:pt x="301" y="615"/>
                </a:lnTo>
                <a:lnTo>
                  <a:pt x="299" y="612"/>
                </a:lnTo>
                <a:lnTo>
                  <a:pt x="299" y="612"/>
                </a:lnTo>
                <a:lnTo>
                  <a:pt x="295" y="601"/>
                </a:lnTo>
                <a:lnTo>
                  <a:pt x="294" y="595"/>
                </a:lnTo>
                <a:lnTo>
                  <a:pt x="295" y="591"/>
                </a:lnTo>
                <a:lnTo>
                  <a:pt x="295" y="591"/>
                </a:lnTo>
                <a:lnTo>
                  <a:pt x="296" y="592"/>
                </a:lnTo>
                <a:lnTo>
                  <a:pt x="300" y="594"/>
                </a:lnTo>
                <a:lnTo>
                  <a:pt x="301" y="594"/>
                </a:lnTo>
                <a:lnTo>
                  <a:pt x="303" y="594"/>
                </a:lnTo>
                <a:lnTo>
                  <a:pt x="304" y="591"/>
                </a:lnTo>
                <a:lnTo>
                  <a:pt x="304" y="589"/>
                </a:lnTo>
                <a:lnTo>
                  <a:pt x="304" y="589"/>
                </a:lnTo>
                <a:lnTo>
                  <a:pt x="306" y="583"/>
                </a:lnTo>
                <a:lnTo>
                  <a:pt x="307" y="579"/>
                </a:lnTo>
                <a:lnTo>
                  <a:pt x="310" y="578"/>
                </a:lnTo>
                <a:lnTo>
                  <a:pt x="312" y="574"/>
                </a:lnTo>
                <a:lnTo>
                  <a:pt x="312" y="574"/>
                </a:lnTo>
                <a:lnTo>
                  <a:pt x="313" y="558"/>
                </a:lnTo>
                <a:lnTo>
                  <a:pt x="315" y="541"/>
                </a:lnTo>
                <a:lnTo>
                  <a:pt x="315" y="541"/>
                </a:lnTo>
                <a:lnTo>
                  <a:pt x="313" y="521"/>
                </a:lnTo>
                <a:lnTo>
                  <a:pt x="346" y="524"/>
                </a:lnTo>
                <a:lnTo>
                  <a:pt x="346" y="524"/>
                </a:lnTo>
                <a:lnTo>
                  <a:pt x="354" y="532"/>
                </a:lnTo>
                <a:lnTo>
                  <a:pt x="374" y="551"/>
                </a:lnTo>
                <a:lnTo>
                  <a:pt x="374" y="551"/>
                </a:lnTo>
                <a:lnTo>
                  <a:pt x="381" y="556"/>
                </a:lnTo>
                <a:lnTo>
                  <a:pt x="389" y="562"/>
                </a:lnTo>
                <a:lnTo>
                  <a:pt x="406" y="569"/>
                </a:lnTo>
                <a:lnTo>
                  <a:pt x="419" y="574"/>
                </a:lnTo>
                <a:lnTo>
                  <a:pt x="424" y="574"/>
                </a:lnTo>
                <a:lnTo>
                  <a:pt x="428" y="574"/>
                </a:lnTo>
                <a:lnTo>
                  <a:pt x="428" y="574"/>
                </a:lnTo>
                <a:lnTo>
                  <a:pt x="429" y="572"/>
                </a:lnTo>
                <a:lnTo>
                  <a:pt x="430" y="569"/>
                </a:lnTo>
                <a:lnTo>
                  <a:pt x="430" y="564"/>
                </a:lnTo>
                <a:lnTo>
                  <a:pt x="429" y="557"/>
                </a:lnTo>
                <a:lnTo>
                  <a:pt x="429" y="557"/>
                </a:lnTo>
                <a:lnTo>
                  <a:pt x="437" y="561"/>
                </a:lnTo>
                <a:lnTo>
                  <a:pt x="446" y="562"/>
                </a:lnTo>
                <a:lnTo>
                  <a:pt x="450" y="563"/>
                </a:lnTo>
                <a:lnTo>
                  <a:pt x="452" y="562"/>
                </a:lnTo>
                <a:lnTo>
                  <a:pt x="452" y="562"/>
                </a:lnTo>
                <a:lnTo>
                  <a:pt x="454" y="561"/>
                </a:lnTo>
                <a:lnTo>
                  <a:pt x="456" y="558"/>
                </a:lnTo>
                <a:lnTo>
                  <a:pt x="456" y="553"/>
                </a:lnTo>
                <a:lnTo>
                  <a:pt x="454" y="549"/>
                </a:lnTo>
                <a:lnTo>
                  <a:pt x="453" y="546"/>
                </a:lnTo>
                <a:lnTo>
                  <a:pt x="453" y="546"/>
                </a:lnTo>
                <a:lnTo>
                  <a:pt x="454" y="546"/>
                </a:lnTo>
                <a:lnTo>
                  <a:pt x="459" y="545"/>
                </a:lnTo>
                <a:lnTo>
                  <a:pt x="463" y="543"/>
                </a:lnTo>
                <a:lnTo>
                  <a:pt x="465" y="541"/>
                </a:lnTo>
                <a:lnTo>
                  <a:pt x="465" y="540"/>
                </a:lnTo>
                <a:lnTo>
                  <a:pt x="465" y="540"/>
                </a:lnTo>
                <a:lnTo>
                  <a:pt x="467" y="538"/>
                </a:lnTo>
                <a:lnTo>
                  <a:pt x="465" y="534"/>
                </a:lnTo>
                <a:lnTo>
                  <a:pt x="463" y="529"/>
                </a:lnTo>
                <a:lnTo>
                  <a:pt x="458" y="522"/>
                </a:lnTo>
                <a:lnTo>
                  <a:pt x="458" y="522"/>
                </a:lnTo>
                <a:lnTo>
                  <a:pt x="460" y="522"/>
                </a:lnTo>
                <a:lnTo>
                  <a:pt x="464" y="523"/>
                </a:lnTo>
                <a:lnTo>
                  <a:pt x="465" y="522"/>
                </a:lnTo>
                <a:lnTo>
                  <a:pt x="468" y="522"/>
                </a:lnTo>
                <a:lnTo>
                  <a:pt x="468" y="519"/>
                </a:lnTo>
                <a:lnTo>
                  <a:pt x="467" y="517"/>
                </a:lnTo>
                <a:lnTo>
                  <a:pt x="467" y="517"/>
                </a:lnTo>
                <a:lnTo>
                  <a:pt x="464" y="513"/>
                </a:lnTo>
                <a:lnTo>
                  <a:pt x="460" y="510"/>
                </a:lnTo>
                <a:lnTo>
                  <a:pt x="450" y="501"/>
                </a:lnTo>
                <a:lnTo>
                  <a:pt x="435" y="493"/>
                </a:lnTo>
                <a:lnTo>
                  <a:pt x="435" y="493"/>
                </a:lnTo>
                <a:lnTo>
                  <a:pt x="440" y="493"/>
                </a:lnTo>
                <a:lnTo>
                  <a:pt x="443" y="490"/>
                </a:lnTo>
                <a:lnTo>
                  <a:pt x="443" y="488"/>
                </a:lnTo>
                <a:lnTo>
                  <a:pt x="445" y="485"/>
                </a:lnTo>
                <a:lnTo>
                  <a:pt x="445" y="485"/>
                </a:lnTo>
                <a:lnTo>
                  <a:pt x="443" y="482"/>
                </a:lnTo>
                <a:lnTo>
                  <a:pt x="443" y="481"/>
                </a:lnTo>
                <a:lnTo>
                  <a:pt x="441" y="481"/>
                </a:lnTo>
                <a:lnTo>
                  <a:pt x="423" y="481"/>
                </a:lnTo>
                <a:lnTo>
                  <a:pt x="423" y="481"/>
                </a:lnTo>
                <a:lnTo>
                  <a:pt x="403" y="481"/>
                </a:lnTo>
                <a:lnTo>
                  <a:pt x="388" y="481"/>
                </a:lnTo>
                <a:lnTo>
                  <a:pt x="388" y="481"/>
                </a:lnTo>
                <a:lnTo>
                  <a:pt x="368" y="481"/>
                </a:lnTo>
                <a:lnTo>
                  <a:pt x="340" y="477"/>
                </a:lnTo>
                <a:lnTo>
                  <a:pt x="301" y="473"/>
                </a:lnTo>
                <a:lnTo>
                  <a:pt x="301" y="473"/>
                </a:lnTo>
                <a:lnTo>
                  <a:pt x="300" y="468"/>
                </a:lnTo>
                <a:lnTo>
                  <a:pt x="299" y="456"/>
                </a:lnTo>
                <a:lnTo>
                  <a:pt x="299" y="440"/>
                </a:lnTo>
                <a:lnTo>
                  <a:pt x="300" y="432"/>
                </a:lnTo>
                <a:lnTo>
                  <a:pt x="301" y="423"/>
                </a:lnTo>
                <a:lnTo>
                  <a:pt x="301" y="423"/>
                </a:lnTo>
                <a:lnTo>
                  <a:pt x="307" y="410"/>
                </a:lnTo>
                <a:lnTo>
                  <a:pt x="311" y="400"/>
                </a:lnTo>
                <a:lnTo>
                  <a:pt x="315" y="393"/>
                </a:lnTo>
                <a:lnTo>
                  <a:pt x="316" y="385"/>
                </a:lnTo>
                <a:lnTo>
                  <a:pt x="316" y="385"/>
                </a:lnTo>
                <a:lnTo>
                  <a:pt x="316" y="370"/>
                </a:lnTo>
                <a:lnTo>
                  <a:pt x="313" y="349"/>
                </a:lnTo>
                <a:lnTo>
                  <a:pt x="310" y="330"/>
                </a:lnTo>
                <a:lnTo>
                  <a:pt x="307" y="321"/>
                </a:lnTo>
                <a:lnTo>
                  <a:pt x="304" y="315"/>
                </a:lnTo>
                <a:lnTo>
                  <a:pt x="304" y="315"/>
                </a:lnTo>
                <a:lnTo>
                  <a:pt x="300" y="311"/>
                </a:lnTo>
                <a:lnTo>
                  <a:pt x="295" y="306"/>
                </a:lnTo>
                <a:lnTo>
                  <a:pt x="283" y="297"/>
                </a:lnTo>
                <a:lnTo>
                  <a:pt x="266" y="289"/>
                </a:lnTo>
                <a:lnTo>
                  <a:pt x="266" y="289"/>
                </a:lnTo>
                <a:lnTo>
                  <a:pt x="243" y="276"/>
                </a:lnTo>
                <a:lnTo>
                  <a:pt x="245" y="264"/>
                </a:lnTo>
                <a:lnTo>
                  <a:pt x="245" y="264"/>
                </a:lnTo>
                <a:lnTo>
                  <a:pt x="249" y="264"/>
                </a:lnTo>
                <a:lnTo>
                  <a:pt x="259" y="263"/>
                </a:lnTo>
                <a:lnTo>
                  <a:pt x="269" y="261"/>
                </a:lnTo>
                <a:lnTo>
                  <a:pt x="273" y="258"/>
                </a:lnTo>
                <a:lnTo>
                  <a:pt x="276" y="256"/>
                </a:lnTo>
                <a:lnTo>
                  <a:pt x="276" y="256"/>
                </a:lnTo>
                <a:lnTo>
                  <a:pt x="279" y="247"/>
                </a:lnTo>
                <a:lnTo>
                  <a:pt x="283" y="238"/>
                </a:lnTo>
                <a:lnTo>
                  <a:pt x="287" y="225"/>
                </a:lnTo>
                <a:lnTo>
                  <a:pt x="287" y="225"/>
                </a:lnTo>
                <a:lnTo>
                  <a:pt x="289" y="223"/>
                </a:lnTo>
                <a:lnTo>
                  <a:pt x="294" y="219"/>
                </a:lnTo>
                <a:lnTo>
                  <a:pt x="296" y="216"/>
                </a:lnTo>
                <a:lnTo>
                  <a:pt x="299" y="211"/>
                </a:lnTo>
                <a:lnTo>
                  <a:pt x="300" y="205"/>
                </a:lnTo>
                <a:lnTo>
                  <a:pt x="300" y="196"/>
                </a:lnTo>
                <a:lnTo>
                  <a:pt x="300" y="196"/>
                </a:lnTo>
                <a:lnTo>
                  <a:pt x="301" y="129"/>
                </a:lnTo>
                <a:lnTo>
                  <a:pt x="301" y="129"/>
                </a:lnTo>
                <a:lnTo>
                  <a:pt x="304" y="128"/>
                </a:lnTo>
                <a:lnTo>
                  <a:pt x="307" y="127"/>
                </a:lnTo>
                <a:lnTo>
                  <a:pt x="312" y="127"/>
                </a:lnTo>
                <a:lnTo>
                  <a:pt x="310" y="111"/>
                </a:lnTo>
                <a:lnTo>
                  <a:pt x="317" y="110"/>
                </a:lnTo>
                <a:lnTo>
                  <a:pt x="303" y="87"/>
                </a:lnTo>
                <a:lnTo>
                  <a:pt x="310" y="86"/>
                </a:lnTo>
                <a:lnTo>
                  <a:pt x="310" y="86"/>
                </a:lnTo>
                <a:lnTo>
                  <a:pt x="304" y="74"/>
                </a:lnTo>
                <a:lnTo>
                  <a:pt x="296" y="63"/>
                </a:lnTo>
                <a:lnTo>
                  <a:pt x="287" y="51"/>
                </a:lnTo>
                <a:lnTo>
                  <a:pt x="287" y="51"/>
                </a:lnTo>
                <a:lnTo>
                  <a:pt x="271" y="34"/>
                </a:lnTo>
                <a:lnTo>
                  <a:pt x="264" y="26"/>
                </a:lnTo>
                <a:lnTo>
                  <a:pt x="252" y="18"/>
                </a:lnTo>
                <a:lnTo>
                  <a:pt x="252" y="18"/>
                </a:lnTo>
                <a:lnTo>
                  <a:pt x="239" y="10"/>
                </a:lnTo>
                <a:lnTo>
                  <a:pt x="228" y="4"/>
                </a:lnTo>
                <a:lnTo>
                  <a:pt x="224" y="2"/>
                </a:lnTo>
                <a:lnTo>
                  <a:pt x="218" y="1"/>
                </a:lnTo>
                <a:lnTo>
                  <a:pt x="210" y="0"/>
                </a:lnTo>
                <a:lnTo>
                  <a:pt x="203" y="0"/>
                </a:lnTo>
                <a:lnTo>
                  <a:pt x="203" y="0"/>
                </a:lnTo>
                <a:lnTo>
                  <a:pt x="188" y="2"/>
                </a:lnTo>
                <a:lnTo>
                  <a:pt x="179" y="4"/>
                </a:lnTo>
                <a:lnTo>
                  <a:pt x="169" y="7"/>
                </a:lnTo>
                <a:lnTo>
                  <a:pt x="169" y="7"/>
                </a:lnTo>
                <a:lnTo>
                  <a:pt x="159" y="8"/>
                </a:lnTo>
                <a:lnTo>
                  <a:pt x="147" y="10"/>
                </a:lnTo>
                <a:lnTo>
                  <a:pt x="135" y="15"/>
                </a:lnTo>
                <a:lnTo>
                  <a:pt x="122" y="21"/>
                </a:lnTo>
                <a:lnTo>
                  <a:pt x="114" y="25"/>
                </a:lnTo>
                <a:lnTo>
                  <a:pt x="108" y="30"/>
                </a:lnTo>
                <a:lnTo>
                  <a:pt x="103" y="36"/>
                </a:lnTo>
                <a:lnTo>
                  <a:pt x="99" y="42"/>
                </a:lnTo>
                <a:lnTo>
                  <a:pt x="96" y="49"/>
                </a:lnTo>
                <a:lnTo>
                  <a:pt x="94" y="58"/>
                </a:lnTo>
                <a:lnTo>
                  <a:pt x="94" y="58"/>
                </a:lnTo>
                <a:lnTo>
                  <a:pt x="89" y="89"/>
                </a:lnTo>
                <a:lnTo>
                  <a:pt x="85" y="114"/>
                </a:lnTo>
                <a:lnTo>
                  <a:pt x="85" y="132"/>
                </a:lnTo>
                <a:lnTo>
                  <a:pt x="85" y="137"/>
                </a:lnTo>
                <a:lnTo>
                  <a:pt x="85" y="139"/>
                </a:lnTo>
                <a:lnTo>
                  <a:pt x="85" y="139"/>
                </a:lnTo>
                <a:lnTo>
                  <a:pt x="89" y="146"/>
                </a:lnTo>
                <a:lnTo>
                  <a:pt x="94" y="159"/>
                </a:lnTo>
                <a:lnTo>
                  <a:pt x="101" y="176"/>
                </a:lnTo>
                <a:lnTo>
                  <a:pt x="101" y="1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28">
            <a:extLst>
              <a:ext uri="{FF2B5EF4-FFF2-40B4-BE49-F238E27FC236}">
                <a16:creationId xmlns:a16="http://schemas.microsoft.com/office/drawing/2014/main" id="{AF6FF679-C2AA-4526-A9F9-39BCB1F8997E}"/>
              </a:ext>
            </a:extLst>
          </p:cNvPr>
          <p:cNvSpPr>
            <a:spLocks noEditPoints="1"/>
          </p:cNvSpPr>
          <p:nvPr/>
        </p:nvSpPr>
        <p:spPr bwMode="auto">
          <a:xfrm>
            <a:off x="4458689" y="1024943"/>
            <a:ext cx="815055" cy="1392594"/>
          </a:xfrm>
          <a:custGeom>
            <a:avLst/>
            <a:gdLst>
              <a:gd name="T0" fmla="*/ 192 w 652"/>
              <a:gd name="T1" fmla="*/ 902 h 1114"/>
              <a:gd name="T2" fmla="*/ 197 w 652"/>
              <a:gd name="T3" fmla="*/ 990 h 1114"/>
              <a:gd name="T4" fmla="*/ 176 w 652"/>
              <a:gd name="T5" fmla="*/ 1006 h 1114"/>
              <a:gd name="T6" fmla="*/ 162 w 652"/>
              <a:gd name="T7" fmla="*/ 1086 h 1114"/>
              <a:gd name="T8" fmla="*/ 177 w 652"/>
              <a:gd name="T9" fmla="*/ 1107 h 1114"/>
              <a:gd name="T10" fmla="*/ 243 w 652"/>
              <a:gd name="T11" fmla="*/ 1112 h 1114"/>
              <a:gd name="T12" fmla="*/ 407 w 652"/>
              <a:gd name="T13" fmla="*/ 1109 h 1114"/>
              <a:gd name="T14" fmla="*/ 421 w 652"/>
              <a:gd name="T15" fmla="*/ 1085 h 1114"/>
              <a:gd name="T16" fmla="*/ 453 w 652"/>
              <a:gd name="T17" fmla="*/ 1023 h 1114"/>
              <a:gd name="T18" fmla="*/ 485 w 652"/>
              <a:gd name="T19" fmla="*/ 977 h 1114"/>
              <a:gd name="T20" fmla="*/ 460 w 652"/>
              <a:gd name="T21" fmla="*/ 840 h 1114"/>
              <a:gd name="T22" fmla="*/ 457 w 652"/>
              <a:gd name="T23" fmla="*/ 807 h 1114"/>
              <a:gd name="T24" fmla="*/ 436 w 652"/>
              <a:gd name="T25" fmla="*/ 763 h 1114"/>
              <a:gd name="T26" fmla="*/ 414 w 652"/>
              <a:gd name="T27" fmla="*/ 682 h 1114"/>
              <a:gd name="T28" fmla="*/ 421 w 652"/>
              <a:gd name="T29" fmla="*/ 558 h 1114"/>
              <a:gd name="T30" fmla="*/ 469 w 652"/>
              <a:gd name="T31" fmla="*/ 585 h 1114"/>
              <a:gd name="T32" fmla="*/ 500 w 652"/>
              <a:gd name="T33" fmla="*/ 588 h 1114"/>
              <a:gd name="T34" fmla="*/ 582 w 652"/>
              <a:gd name="T35" fmla="*/ 784 h 1114"/>
              <a:gd name="T36" fmla="*/ 590 w 652"/>
              <a:gd name="T37" fmla="*/ 847 h 1114"/>
              <a:gd name="T38" fmla="*/ 600 w 652"/>
              <a:gd name="T39" fmla="*/ 903 h 1114"/>
              <a:gd name="T40" fmla="*/ 617 w 652"/>
              <a:gd name="T41" fmla="*/ 873 h 1114"/>
              <a:gd name="T42" fmla="*/ 625 w 652"/>
              <a:gd name="T43" fmla="*/ 902 h 1114"/>
              <a:gd name="T44" fmla="*/ 595 w 652"/>
              <a:gd name="T45" fmla="*/ 952 h 1114"/>
              <a:gd name="T46" fmla="*/ 630 w 652"/>
              <a:gd name="T47" fmla="*/ 931 h 1114"/>
              <a:gd name="T48" fmla="*/ 652 w 652"/>
              <a:gd name="T49" fmla="*/ 862 h 1114"/>
              <a:gd name="T50" fmla="*/ 602 w 652"/>
              <a:gd name="T51" fmla="*/ 677 h 1114"/>
              <a:gd name="T52" fmla="*/ 562 w 652"/>
              <a:gd name="T53" fmla="*/ 558 h 1114"/>
              <a:gd name="T54" fmla="*/ 570 w 652"/>
              <a:gd name="T55" fmla="*/ 530 h 1114"/>
              <a:gd name="T56" fmla="*/ 525 w 652"/>
              <a:gd name="T57" fmla="*/ 441 h 1114"/>
              <a:gd name="T58" fmla="*/ 498 w 652"/>
              <a:gd name="T59" fmla="*/ 353 h 1114"/>
              <a:gd name="T60" fmla="*/ 444 w 652"/>
              <a:gd name="T61" fmla="*/ 254 h 1114"/>
              <a:gd name="T62" fmla="*/ 460 w 652"/>
              <a:gd name="T63" fmla="*/ 123 h 1114"/>
              <a:gd name="T64" fmla="*/ 443 w 652"/>
              <a:gd name="T65" fmla="*/ 49 h 1114"/>
              <a:gd name="T66" fmla="*/ 369 w 652"/>
              <a:gd name="T67" fmla="*/ 2 h 1114"/>
              <a:gd name="T68" fmla="*/ 276 w 652"/>
              <a:gd name="T69" fmla="*/ 15 h 1114"/>
              <a:gd name="T70" fmla="*/ 239 w 652"/>
              <a:gd name="T71" fmla="*/ 73 h 1114"/>
              <a:gd name="T72" fmla="*/ 211 w 652"/>
              <a:gd name="T73" fmla="*/ 130 h 1114"/>
              <a:gd name="T74" fmla="*/ 197 w 652"/>
              <a:gd name="T75" fmla="*/ 157 h 1114"/>
              <a:gd name="T76" fmla="*/ 199 w 652"/>
              <a:gd name="T77" fmla="*/ 195 h 1114"/>
              <a:gd name="T78" fmla="*/ 202 w 652"/>
              <a:gd name="T79" fmla="*/ 243 h 1114"/>
              <a:gd name="T80" fmla="*/ 198 w 652"/>
              <a:gd name="T81" fmla="*/ 292 h 1114"/>
              <a:gd name="T82" fmla="*/ 135 w 652"/>
              <a:gd name="T83" fmla="*/ 338 h 1114"/>
              <a:gd name="T84" fmla="*/ 61 w 652"/>
              <a:gd name="T85" fmla="*/ 496 h 1114"/>
              <a:gd name="T86" fmla="*/ 15 w 652"/>
              <a:gd name="T87" fmla="*/ 566 h 1114"/>
              <a:gd name="T88" fmla="*/ 16 w 652"/>
              <a:gd name="T89" fmla="*/ 613 h 1114"/>
              <a:gd name="T90" fmla="*/ 4 w 652"/>
              <a:gd name="T91" fmla="*/ 760 h 1114"/>
              <a:gd name="T92" fmla="*/ 1 w 652"/>
              <a:gd name="T93" fmla="*/ 837 h 1114"/>
              <a:gd name="T94" fmla="*/ 2 w 652"/>
              <a:gd name="T95" fmla="*/ 949 h 1114"/>
              <a:gd name="T96" fmla="*/ 44 w 652"/>
              <a:gd name="T97" fmla="*/ 999 h 1114"/>
              <a:gd name="T98" fmla="*/ 63 w 652"/>
              <a:gd name="T99" fmla="*/ 994 h 1114"/>
              <a:gd name="T100" fmla="*/ 41 w 652"/>
              <a:gd name="T101" fmla="*/ 945 h 1114"/>
              <a:gd name="T102" fmla="*/ 42 w 652"/>
              <a:gd name="T103" fmla="*/ 891 h 1114"/>
              <a:gd name="T104" fmla="*/ 51 w 652"/>
              <a:gd name="T105" fmla="*/ 931 h 1114"/>
              <a:gd name="T106" fmla="*/ 63 w 652"/>
              <a:gd name="T107" fmla="*/ 950 h 1114"/>
              <a:gd name="T108" fmla="*/ 66 w 652"/>
              <a:gd name="T109" fmla="*/ 874 h 1114"/>
              <a:gd name="T110" fmla="*/ 51 w 652"/>
              <a:gd name="T111" fmla="*/ 826 h 1114"/>
              <a:gd name="T112" fmla="*/ 94 w 652"/>
              <a:gd name="T113" fmla="*/ 816 h 1114"/>
              <a:gd name="T114" fmla="*/ 154 w 652"/>
              <a:gd name="T115" fmla="*/ 891 h 1114"/>
              <a:gd name="T116" fmla="*/ 101 w 652"/>
              <a:gd name="T117" fmla="*/ 631 h 1114"/>
              <a:gd name="T118" fmla="*/ 108 w 652"/>
              <a:gd name="T119" fmla="*/ 654 h 1114"/>
              <a:gd name="T120" fmla="*/ 89 w 652"/>
              <a:gd name="T121" fmla="*/ 688 h 1114"/>
              <a:gd name="T122" fmla="*/ 75 w 652"/>
              <a:gd name="T123" fmla="*/ 69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2" h="1114">
                <a:moveTo>
                  <a:pt x="177" y="901"/>
                </a:moveTo>
                <a:lnTo>
                  <a:pt x="177" y="901"/>
                </a:lnTo>
                <a:lnTo>
                  <a:pt x="188" y="903"/>
                </a:lnTo>
                <a:lnTo>
                  <a:pt x="192" y="903"/>
                </a:lnTo>
                <a:lnTo>
                  <a:pt x="192" y="901"/>
                </a:lnTo>
                <a:lnTo>
                  <a:pt x="192" y="901"/>
                </a:lnTo>
                <a:lnTo>
                  <a:pt x="192" y="902"/>
                </a:lnTo>
                <a:lnTo>
                  <a:pt x="192" y="903"/>
                </a:lnTo>
                <a:lnTo>
                  <a:pt x="200" y="941"/>
                </a:lnTo>
                <a:lnTo>
                  <a:pt x="200" y="941"/>
                </a:lnTo>
                <a:lnTo>
                  <a:pt x="205" y="954"/>
                </a:lnTo>
                <a:lnTo>
                  <a:pt x="209" y="962"/>
                </a:lnTo>
                <a:lnTo>
                  <a:pt x="197" y="990"/>
                </a:lnTo>
                <a:lnTo>
                  <a:pt x="197" y="990"/>
                </a:lnTo>
                <a:lnTo>
                  <a:pt x="196" y="992"/>
                </a:lnTo>
                <a:lnTo>
                  <a:pt x="187" y="999"/>
                </a:lnTo>
                <a:lnTo>
                  <a:pt x="187" y="999"/>
                </a:lnTo>
                <a:lnTo>
                  <a:pt x="183" y="1001"/>
                </a:lnTo>
                <a:lnTo>
                  <a:pt x="182" y="1003"/>
                </a:lnTo>
                <a:lnTo>
                  <a:pt x="179" y="1004"/>
                </a:lnTo>
                <a:lnTo>
                  <a:pt x="176" y="1006"/>
                </a:lnTo>
                <a:lnTo>
                  <a:pt x="175" y="1010"/>
                </a:lnTo>
                <a:lnTo>
                  <a:pt x="171" y="1026"/>
                </a:lnTo>
                <a:lnTo>
                  <a:pt x="171" y="1026"/>
                </a:lnTo>
                <a:lnTo>
                  <a:pt x="164" y="1062"/>
                </a:lnTo>
                <a:lnTo>
                  <a:pt x="162" y="1075"/>
                </a:lnTo>
                <a:lnTo>
                  <a:pt x="162" y="1086"/>
                </a:lnTo>
                <a:lnTo>
                  <a:pt x="162" y="1086"/>
                </a:lnTo>
                <a:lnTo>
                  <a:pt x="163" y="1095"/>
                </a:lnTo>
                <a:lnTo>
                  <a:pt x="163" y="1102"/>
                </a:lnTo>
                <a:lnTo>
                  <a:pt x="165" y="1107"/>
                </a:lnTo>
                <a:lnTo>
                  <a:pt x="166" y="1108"/>
                </a:lnTo>
                <a:lnTo>
                  <a:pt x="169" y="1108"/>
                </a:lnTo>
                <a:lnTo>
                  <a:pt x="169" y="1108"/>
                </a:lnTo>
                <a:lnTo>
                  <a:pt x="177" y="1107"/>
                </a:lnTo>
                <a:lnTo>
                  <a:pt x="193" y="1106"/>
                </a:lnTo>
                <a:lnTo>
                  <a:pt x="203" y="1106"/>
                </a:lnTo>
                <a:lnTo>
                  <a:pt x="213" y="1106"/>
                </a:lnTo>
                <a:lnTo>
                  <a:pt x="222" y="1107"/>
                </a:lnTo>
                <a:lnTo>
                  <a:pt x="232" y="1109"/>
                </a:lnTo>
                <a:lnTo>
                  <a:pt x="232" y="1109"/>
                </a:lnTo>
                <a:lnTo>
                  <a:pt x="243" y="1112"/>
                </a:lnTo>
                <a:lnTo>
                  <a:pt x="257" y="1114"/>
                </a:lnTo>
                <a:lnTo>
                  <a:pt x="274" y="1114"/>
                </a:lnTo>
                <a:lnTo>
                  <a:pt x="293" y="1113"/>
                </a:lnTo>
                <a:lnTo>
                  <a:pt x="366" y="1109"/>
                </a:lnTo>
                <a:lnTo>
                  <a:pt x="366" y="1109"/>
                </a:lnTo>
                <a:lnTo>
                  <a:pt x="390" y="1109"/>
                </a:lnTo>
                <a:lnTo>
                  <a:pt x="407" y="1109"/>
                </a:lnTo>
                <a:lnTo>
                  <a:pt x="413" y="1108"/>
                </a:lnTo>
                <a:lnTo>
                  <a:pt x="418" y="1106"/>
                </a:lnTo>
                <a:lnTo>
                  <a:pt x="420" y="1103"/>
                </a:lnTo>
                <a:lnTo>
                  <a:pt x="423" y="1099"/>
                </a:lnTo>
                <a:lnTo>
                  <a:pt x="423" y="1099"/>
                </a:lnTo>
                <a:lnTo>
                  <a:pt x="423" y="1092"/>
                </a:lnTo>
                <a:lnTo>
                  <a:pt x="421" y="1085"/>
                </a:lnTo>
                <a:lnTo>
                  <a:pt x="415" y="1071"/>
                </a:lnTo>
                <a:lnTo>
                  <a:pt x="409" y="1057"/>
                </a:lnTo>
                <a:lnTo>
                  <a:pt x="407" y="1052"/>
                </a:lnTo>
                <a:lnTo>
                  <a:pt x="407" y="1052"/>
                </a:lnTo>
                <a:lnTo>
                  <a:pt x="424" y="1043"/>
                </a:lnTo>
                <a:lnTo>
                  <a:pt x="440" y="1033"/>
                </a:lnTo>
                <a:lnTo>
                  <a:pt x="453" y="1023"/>
                </a:lnTo>
                <a:lnTo>
                  <a:pt x="453" y="1023"/>
                </a:lnTo>
                <a:lnTo>
                  <a:pt x="463" y="1014"/>
                </a:lnTo>
                <a:lnTo>
                  <a:pt x="469" y="1007"/>
                </a:lnTo>
                <a:lnTo>
                  <a:pt x="472" y="1001"/>
                </a:lnTo>
                <a:lnTo>
                  <a:pt x="472" y="1001"/>
                </a:lnTo>
                <a:lnTo>
                  <a:pt x="480" y="988"/>
                </a:lnTo>
                <a:lnTo>
                  <a:pt x="485" y="977"/>
                </a:lnTo>
                <a:lnTo>
                  <a:pt x="487" y="971"/>
                </a:lnTo>
                <a:lnTo>
                  <a:pt x="487" y="966"/>
                </a:lnTo>
                <a:lnTo>
                  <a:pt x="487" y="966"/>
                </a:lnTo>
                <a:lnTo>
                  <a:pt x="486" y="956"/>
                </a:lnTo>
                <a:lnTo>
                  <a:pt x="483" y="941"/>
                </a:lnTo>
                <a:lnTo>
                  <a:pt x="474" y="898"/>
                </a:lnTo>
                <a:lnTo>
                  <a:pt x="460" y="840"/>
                </a:lnTo>
                <a:lnTo>
                  <a:pt x="460" y="840"/>
                </a:lnTo>
                <a:lnTo>
                  <a:pt x="461" y="836"/>
                </a:lnTo>
                <a:lnTo>
                  <a:pt x="463" y="828"/>
                </a:lnTo>
                <a:lnTo>
                  <a:pt x="463" y="822"/>
                </a:lnTo>
                <a:lnTo>
                  <a:pt x="463" y="817"/>
                </a:lnTo>
                <a:lnTo>
                  <a:pt x="460" y="812"/>
                </a:lnTo>
                <a:lnTo>
                  <a:pt x="457" y="807"/>
                </a:lnTo>
                <a:lnTo>
                  <a:pt x="457" y="807"/>
                </a:lnTo>
                <a:lnTo>
                  <a:pt x="438" y="792"/>
                </a:lnTo>
                <a:lnTo>
                  <a:pt x="429" y="786"/>
                </a:lnTo>
                <a:lnTo>
                  <a:pt x="429" y="786"/>
                </a:lnTo>
                <a:lnTo>
                  <a:pt x="431" y="784"/>
                </a:lnTo>
                <a:lnTo>
                  <a:pt x="434" y="777"/>
                </a:lnTo>
                <a:lnTo>
                  <a:pt x="436" y="763"/>
                </a:lnTo>
                <a:lnTo>
                  <a:pt x="436" y="754"/>
                </a:lnTo>
                <a:lnTo>
                  <a:pt x="436" y="743"/>
                </a:lnTo>
                <a:lnTo>
                  <a:pt x="436" y="743"/>
                </a:lnTo>
                <a:lnTo>
                  <a:pt x="434" y="732"/>
                </a:lnTo>
                <a:lnTo>
                  <a:pt x="430" y="720"/>
                </a:lnTo>
                <a:lnTo>
                  <a:pt x="420" y="694"/>
                </a:lnTo>
                <a:lnTo>
                  <a:pt x="414" y="682"/>
                </a:lnTo>
                <a:lnTo>
                  <a:pt x="410" y="669"/>
                </a:lnTo>
                <a:lnTo>
                  <a:pt x="407" y="656"/>
                </a:lnTo>
                <a:lnTo>
                  <a:pt x="407" y="642"/>
                </a:lnTo>
                <a:lnTo>
                  <a:pt x="407" y="642"/>
                </a:lnTo>
                <a:lnTo>
                  <a:pt x="408" y="626"/>
                </a:lnTo>
                <a:lnTo>
                  <a:pt x="412" y="605"/>
                </a:lnTo>
                <a:lnTo>
                  <a:pt x="421" y="558"/>
                </a:lnTo>
                <a:lnTo>
                  <a:pt x="436" y="502"/>
                </a:lnTo>
                <a:lnTo>
                  <a:pt x="436" y="502"/>
                </a:lnTo>
                <a:lnTo>
                  <a:pt x="449" y="540"/>
                </a:lnTo>
                <a:lnTo>
                  <a:pt x="460" y="568"/>
                </a:lnTo>
                <a:lnTo>
                  <a:pt x="465" y="579"/>
                </a:lnTo>
                <a:lnTo>
                  <a:pt x="469" y="585"/>
                </a:lnTo>
                <a:lnTo>
                  <a:pt x="469" y="585"/>
                </a:lnTo>
                <a:lnTo>
                  <a:pt x="474" y="588"/>
                </a:lnTo>
                <a:lnTo>
                  <a:pt x="478" y="590"/>
                </a:lnTo>
                <a:lnTo>
                  <a:pt x="483" y="591"/>
                </a:lnTo>
                <a:lnTo>
                  <a:pt x="488" y="591"/>
                </a:lnTo>
                <a:lnTo>
                  <a:pt x="497" y="590"/>
                </a:lnTo>
                <a:lnTo>
                  <a:pt x="500" y="588"/>
                </a:lnTo>
                <a:lnTo>
                  <a:pt x="500" y="588"/>
                </a:lnTo>
                <a:lnTo>
                  <a:pt x="527" y="650"/>
                </a:lnTo>
                <a:lnTo>
                  <a:pt x="546" y="700"/>
                </a:lnTo>
                <a:lnTo>
                  <a:pt x="561" y="738"/>
                </a:lnTo>
                <a:lnTo>
                  <a:pt x="561" y="738"/>
                </a:lnTo>
                <a:lnTo>
                  <a:pt x="568" y="758"/>
                </a:lnTo>
                <a:lnTo>
                  <a:pt x="576" y="774"/>
                </a:lnTo>
                <a:lnTo>
                  <a:pt x="582" y="784"/>
                </a:lnTo>
                <a:lnTo>
                  <a:pt x="583" y="788"/>
                </a:lnTo>
                <a:lnTo>
                  <a:pt x="583" y="790"/>
                </a:lnTo>
                <a:lnTo>
                  <a:pt x="583" y="790"/>
                </a:lnTo>
                <a:lnTo>
                  <a:pt x="585" y="806"/>
                </a:lnTo>
                <a:lnTo>
                  <a:pt x="588" y="834"/>
                </a:lnTo>
                <a:lnTo>
                  <a:pt x="588" y="834"/>
                </a:lnTo>
                <a:lnTo>
                  <a:pt x="590" y="847"/>
                </a:lnTo>
                <a:lnTo>
                  <a:pt x="594" y="862"/>
                </a:lnTo>
                <a:lnTo>
                  <a:pt x="596" y="874"/>
                </a:lnTo>
                <a:lnTo>
                  <a:pt x="598" y="885"/>
                </a:lnTo>
                <a:lnTo>
                  <a:pt x="598" y="885"/>
                </a:lnTo>
                <a:lnTo>
                  <a:pt x="598" y="893"/>
                </a:lnTo>
                <a:lnTo>
                  <a:pt x="599" y="901"/>
                </a:lnTo>
                <a:lnTo>
                  <a:pt x="600" y="903"/>
                </a:lnTo>
                <a:lnTo>
                  <a:pt x="602" y="904"/>
                </a:lnTo>
                <a:lnTo>
                  <a:pt x="605" y="904"/>
                </a:lnTo>
                <a:lnTo>
                  <a:pt x="607" y="902"/>
                </a:lnTo>
                <a:lnTo>
                  <a:pt x="607" y="902"/>
                </a:lnTo>
                <a:lnTo>
                  <a:pt x="611" y="897"/>
                </a:lnTo>
                <a:lnTo>
                  <a:pt x="613" y="891"/>
                </a:lnTo>
                <a:lnTo>
                  <a:pt x="617" y="873"/>
                </a:lnTo>
                <a:lnTo>
                  <a:pt x="621" y="851"/>
                </a:lnTo>
                <a:lnTo>
                  <a:pt x="621" y="851"/>
                </a:lnTo>
                <a:lnTo>
                  <a:pt x="624" y="874"/>
                </a:lnTo>
                <a:lnTo>
                  <a:pt x="627" y="891"/>
                </a:lnTo>
                <a:lnTo>
                  <a:pt x="627" y="898"/>
                </a:lnTo>
                <a:lnTo>
                  <a:pt x="625" y="902"/>
                </a:lnTo>
                <a:lnTo>
                  <a:pt x="625" y="902"/>
                </a:lnTo>
                <a:lnTo>
                  <a:pt x="616" y="920"/>
                </a:lnTo>
                <a:lnTo>
                  <a:pt x="608" y="932"/>
                </a:lnTo>
                <a:lnTo>
                  <a:pt x="608" y="932"/>
                </a:lnTo>
                <a:lnTo>
                  <a:pt x="600" y="939"/>
                </a:lnTo>
                <a:lnTo>
                  <a:pt x="595" y="945"/>
                </a:lnTo>
                <a:lnTo>
                  <a:pt x="594" y="949"/>
                </a:lnTo>
                <a:lnTo>
                  <a:pt x="595" y="952"/>
                </a:lnTo>
                <a:lnTo>
                  <a:pt x="595" y="952"/>
                </a:lnTo>
                <a:lnTo>
                  <a:pt x="596" y="952"/>
                </a:lnTo>
                <a:lnTo>
                  <a:pt x="599" y="952"/>
                </a:lnTo>
                <a:lnTo>
                  <a:pt x="605" y="949"/>
                </a:lnTo>
                <a:lnTo>
                  <a:pt x="613" y="944"/>
                </a:lnTo>
                <a:lnTo>
                  <a:pt x="622" y="938"/>
                </a:lnTo>
                <a:lnTo>
                  <a:pt x="630" y="931"/>
                </a:lnTo>
                <a:lnTo>
                  <a:pt x="639" y="924"/>
                </a:lnTo>
                <a:lnTo>
                  <a:pt x="645" y="916"/>
                </a:lnTo>
                <a:lnTo>
                  <a:pt x="647" y="911"/>
                </a:lnTo>
                <a:lnTo>
                  <a:pt x="647" y="911"/>
                </a:lnTo>
                <a:lnTo>
                  <a:pt x="651" y="885"/>
                </a:lnTo>
                <a:lnTo>
                  <a:pt x="652" y="871"/>
                </a:lnTo>
                <a:lnTo>
                  <a:pt x="652" y="862"/>
                </a:lnTo>
                <a:lnTo>
                  <a:pt x="652" y="862"/>
                </a:lnTo>
                <a:lnTo>
                  <a:pt x="646" y="841"/>
                </a:lnTo>
                <a:lnTo>
                  <a:pt x="635" y="803"/>
                </a:lnTo>
                <a:lnTo>
                  <a:pt x="615" y="739"/>
                </a:lnTo>
                <a:lnTo>
                  <a:pt x="615" y="739"/>
                </a:lnTo>
                <a:lnTo>
                  <a:pt x="610" y="715"/>
                </a:lnTo>
                <a:lnTo>
                  <a:pt x="602" y="677"/>
                </a:lnTo>
                <a:lnTo>
                  <a:pt x="595" y="637"/>
                </a:lnTo>
                <a:lnTo>
                  <a:pt x="591" y="620"/>
                </a:lnTo>
                <a:lnTo>
                  <a:pt x="587" y="608"/>
                </a:lnTo>
                <a:lnTo>
                  <a:pt x="587" y="608"/>
                </a:lnTo>
                <a:lnTo>
                  <a:pt x="571" y="574"/>
                </a:lnTo>
                <a:lnTo>
                  <a:pt x="562" y="558"/>
                </a:lnTo>
                <a:lnTo>
                  <a:pt x="562" y="558"/>
                </a:lnTo>
                <a:lnTo>
                  <a:pt x="570" y="552"/>
                </a:lnTo>
                <a:lnTo>
                  <a:pt x="576" y="548"/>
                </a:lnTo>
                <a:lnTo>
                  <a:pt x="577" y="546"/>
                </a:lnTo>
                <a:lnTo>
                  <a:pt x="578" y="545"/>
                </a:lnTo>
                <a:lnTo>
                  <a:pt x="578" y="545"/>
                </a:lnTo>
                <a:lnTo>
                  <a:pt x="576" y="540"/>
                </a:lnTo>
                <a:lnTo>
                  <a:pt x="570" y="530"/>
                </a:lnTo>
                <a:lnTo>
                  <a:pt x="551" y="500"/>
                </a:lnTo>
                <a:lnTo>
                  <a:pt x="542" y="484"/>
                </a:lnTo>
                <a:lnTo>
                  <a:pt x="533" y="467"/>
                </a:lnTo>
                <a:lnTo>
                  <a:pt x="527" y="452"/>
                </a:lnTo>
                <a:lnTo>
                  <a:pt x="525" y="446"/>
                </a:lnTo>
                <a:lnTo>
                  <a:pt x="525" y="441"/>
                </a:lnTo>
                <a:lnTo>
                  <a:pt x="525" y="441"/>
                </a:lnTo>
                <a:lnTo>
                  <a:pt x="523" y="432"/>
                </a:lnTo>
                <a:lnTo>
                  <a:pt x="521" y="421"/>
                </a:lnTo>
                <a:lnTo>
                  <a:pt x="515" y="398"/>
                </a:lnTo>
                <a:lnTo>
                  <a:pt x="508" y="377"/>
                </a:lnTo>
                <a:lnTo>
                  <a:pt x="502" y="360"/>
                </a:lnTo>
                <a:lnTo>
                  <a:pt x="502" y="360"/>
                </a:lnTo>
                <a:lnTo>
                  <a:pt x="498" y="353"/>
                </a:lnTo>
                <a:lnTo>
                  <a:pt x="492" y="344"/>
                </a:lnTo>
                <a:lnTo>
                  <a:pt x="480" y="325"/>
                </a:lnTo>
                <a:lnTo>
                  <a:pt x="459" y="299"/>
                </a:lnTo>
                <a:lnTo>
                  <a:pt x="459" y="299"/>
                </a:lnTo>
                <a:lnTo>
                  <a:pt x="457" y="294"/>
                </a:lnTo>
                <a:lnTo>
                  <a:pt x="453" y="283"/>
                </a:lnTo>
                <a:lnTo>
                  <a:pt x="444" y="254"/>
                </a:lnTo>
                <a:lnTo>
                  <a:pt x="434" y="213"/>
                </a:lnTo>
                <a:lnTo>
                  <a:pt x="434" y="213"/>
                </a:lnTo>
                <a:lnTo>
                  <a:pt x="451" y="161"/>
                </a:lnTo>
                <a:lnTo>
                  <a:pt x="451" y="161"/>
                </a:lnTo>
                <a:lnTo>
                  <a:pt x="455" y="145"/>
                </a:lnTo>
                <a:lnTo>
                  <a:pt x="458" y="135"/>
                </a:lnTo>
                <a:lnTo>
                  <a:pt x="460" y="123"/>
                </a:lnTo>
                <a:lnTo>
                  <a:pt x="461" y="111"/>
                </a:lnTo>
                <a:lnTo>
                  <a:pt x="461" y="98"/>
                </a:lnTo>
                <a:lnTo>
                  <a:pt x="459" y="85"/>
                </a:lnTo>
                <a:lnTo>
                  <a:pt x="457" y="73"/>
                </a:lnTo>
                <a:lnTo>
                  <a:pt x="457" y="73"/>
                </a:lnTo>
                <a:lnTo>
                  <a:pt x="451" y="61"/>
                </a:lnTo>
                <a:lnTo>
                  <a:pt x="443" y="49"/>
                </a:lnTo>
                <a:lnTo>
                  <a:pt x="432" y="37"/>
                </a:lnTo>
                <a:lnTo>
                  <a:pt x="420" y="26"/>
                </a:lnTo>
                <a:lnTo>
                  <a:pt x="407" y="17"/>
                </a:lnTo>
                <a:lnTo>
                  <a:pt x="395" y="9"/>
                </a:lnTo>
                <a:lnTo>
                  <a:pt x="381" y="4"/>
                </a:lnTo>
                <a:lnTo>
                  <a:pt x="369" y="2"/>
                </a:lnTo>
                <a:lnTo>
                  <a:pt x="369" y="2"/>
                </a:lnTo>
                <a:lnTo>
                  <a:pt x="357" y="0"/>
                </a:lnTo>
                <a:lnTo>
                  <a:pt x="344" y="0"/>
                </a:lnTo>
                <a:lnTo>
                  <a:pt x="328" y="2"/>
                </a:lnTo>
                <a:lnTo>
                  <a:pt x="312" y="3"/>
                </a:lnTo>
                <a:lnTo>
                  <a:pt x="296" y="6"/>
                </a:lnTo>
                <a:lnTo>
                  <a:pt x="282" y="11"/>
                </a:lnTo>
                <a:lnTo>
                  <a:pt x="276" y="15"/>
                </a:lnTo>
                <a:lnTo>
                  <a:pt x="270" y="19"/>
                </a:lnTo>
                <a:lnTo>
                  <a:pt x="265" y="22"/>
                </a:lnTo>
                <a:lnTo>
                  <a:pt x="261" y="27"/>
                </a:lnTo>
                <a:lnTo>
                  <a:pt x="261" y="27"/>
                </a:lnTo>
                <a:lnTo>
                  <a:pt x="254" y="38"/>
                </a:lnTo>
                <a:lnTo>
                  <a:pt x="249" y="50"/>
                </a:lnTo>
                <a:lnTo>
                  <a:pt x="239" y="73"/>
                </a:lnTo>
                <a:lnTo>
                  <a:pt x="233" y="91"/>
                </a:lnTo>
                <a:lnTo>
                  <a:pt x="232" y="99"/>
                </a:lnTo>
                <a:lnTo>
                  <a:pt x="226" y="128"/>
                </a:lnTo>
                <a:lnTo>
                  <a:pt x="215" y="132"/>
                </a:lnTo>
                <a:lnTo>
                  <a:pt x="215" y="132"/>
                </a:lnTo>
                <a:lnTo>
                  <a:pt x="214" y="130"/>
                </a:lnTo>
                <a:lnTo>
                  <a:pt x="211" y="130"/>
                </a:lnTo>
                <a:lnTo>
                  <a:pt x="209" y="130"/>
                </a:lnTo>
                <a:lnTo>
                  <a:pt x="206" y="133"/>
                </a:lnTo>
                <a:lnTo>
                  <a:pt x="203" y="136"/>
                </a:lnTo>
                <a:lnTo>
                  <a:pt x="200" y="141"/>
                </a:lnTo>
                <a:lnTo>
                  <a:pt x="200" y="141"/>
                </a:lnTo>
                <a:lnTo>
                  <a:pt x="198" y="149"/>
                </a:lnTo>
                <a:lnTo>
                  <a:pt x="197" y="157"/>
                </a:lnTo>
                <a:lnTo>
                  <a:pt x="194" y="173"/>
                </a:lnTo>
                <a:lnTo>
                  <a:pt x="194" y="180"/>
                </a:lnTo>
                <a:lnTo>
                  <a:pt x="194" y="186"/>
                </a:lnTo>
                <a:lnTo>
                  <a:pt x="196" y="191"/>
                </a:lnTo>
                <a:lnTo>
                  <a:pt x="198" y="195"/>
                </a:lnTo>
                <a:lnTo>
                  <a:pt x="198" y="195"/>
                </a:lnTo>
                <a:lnTo>
                  <a:pt x="199" y="195"/>
                </a:lnTo>
                <a:lnTo>
                  <a:pt x="202" y="196"/>
                </a:lnTo>
                <a:lnTo>
                  <a:pt x="203" y="198"/>
                </a:lnTo>
                <a:lnTo>
                  <a:pt x="204" y="202"/>
                </a:lnTo>
                <a:lnTo>
                  <a:pt x="204" y="208"/>
                </a:lnTo>
                <a:lnTo>
                  <a:pt x="204" y="217"/>
                </a:lnTo>
                <a:lnTo>
                  <a:pt x="204" y="217"/>
                </a:lnTo>
                <a:lnTo>
                  <a:pt x="202" y="243"/>
                </a:lnTo>
                <a:lnTo>
                  <a:pt x="202" y="252"/>
                </a:lnTo>
                <a:lnTo>
                  <a:pt x="202" y="258"/>
                </a:lnTo>
                <a:lnTo>
                  <a:pt x="202" y="258"/>
                </a:lnTo>
                <a:lnTo>
                  <a:pt x="204" y="277"/>
                </a:lnTo>
                <a:lnTo>
                  <a:pt x="205" y="291"/>
                </a:lnTo>
                <a:lnTo>
                  <a:pt x="205" y="291"/>
                </a:lnTo>
                <a:lnTo>
                  <a:pt x="198" y="292"/>
                </a:lnTo>
                <a:lnTo>
                  <a:pt x="182" y="298"/>
                </a:lnTo>
                <a:lnTo>
                  <a:pt x="171" y="303"/>
                </a:lnTo>
                <a:lnTo>
                  <a:pt x="162" y="309"/>
                </a:lnTo>
                <a:lnTo>
                  <a:pt x="152" y="317"/>
                </a:lnTo>
                <a:lnTo>
                  <a:pt x="143" y="326"/>
                </a:lnTo>
                <a:lnTo>
                  <a:pt x="143" y="326"/>
                </a:lnTo>
                <a:lnTo>
                  <a:pt x="135" y="338"/>
                </a:lnTo>
                <a:lnTo>
                  <a:pt x="125" y="356"/>
                </a:lnTo>
                <a:lnTo>
                  <a:pt x="102" y="399"/>
                </a:lnTo>
                <a:lnTo>
                  <a:pt x="76" y="453"/>
                </a:lnTo>
                <a:lnTo>
                  <a:pt x="76" y="453"/>
                </a:lnTo>
                <a:lnTo>
                  <a:pt x="70" y="473"/>
                </a:lnTo>
                <a:lnTo>
                  <a:pt x="64" y="489"/>
                </a:lnTo>
                <a:lnTo>
                  <a:pt x="61" y="496"/>
                </a:lnTo>
                <a:lnTo>
                  <a:pt x="57" y="502"/>
                </a:lnTo>
                <a:lnTo>
                  <a:pt x="57" y="502"/>
                </a:lnTo>
                <a:lnTo>
                  <a:pt x="36" y="531"/>
                </a:lnTo>
                <a:lnTo>
                  <a:pt x="22" y="554"/>
                </a:lnTo>
                <a:lnTo>
                  <a:pt x="22" y="554"/>
                </a:lnTo>
                <a:lnTo>
                  <a:pt x="16" y="562"/>
                </a:lnTo>
                <a:lnTo>
                  <a:pt x="15" y="566"/>
                </a:lnTo>
                <a:lnTo>
                  <a:pt x="15" y="569"/>
                </a:lnTo>
                <a:lnTo>
                  <a:pt x="16" y="573"/>
                </a:lnTo>
                <a:lnTo>
                  <a:pt x="16" y="573"/>
                </a:lnTo>
                <a:lnTo>
                  <a:pt x="23" y="588"/>
                </a:lnTo>
                <a:lnTo>
                  <a:pt x="23" y="588"/>
                </a:lnTo>
                <a:lnTo>
                  <a:pt x="19" y="600"/>
                </a:lnTo>
                <a:lnTo>
                  <a:pt x="16" y="613"/>
                </a:lnTo>
                <a:lnTo>
                  <a:pt x="11" y="630"/>
                </a:lnTo>
                <a:lnTo>
                  <a:pt x="6" y="649"/>
                </a:lnTo>
                <a:lnTo>
                  <a:pt x="4" y="672"/>
                </a:lnTo>
                <a:lnTo>
                  <a:pt x="1" y="695"/>
                </a:lnTo>
                <a:lnTo>
                  <a:pt x="1" y="720"/>
                </a:lnTo>
                <a:lnTo>
                  <a:pt x="1" y="720"/>
                </a:lnTo>
                <a:lnTo>
                  <a:pt x="4" y="760"/>
                </a:lnTo>
                <a:lnTo>
                  <a:pt x="4" y="781"/>
                </a:lnTo>
                <a:lnTo>
                  <a:pt x="2" y="792"/>
                </a:lnTo>
                <a:lnTo>
                  <a:pt x="1" y="797"/>
                </a:lnTo>
                <a:lnTo>
                  <a:pt x="1" y="797"/>
                </a:lnTo>
                <a:lnTo>
                  <a:pt x="1" y="820"/>
                </a:lnTo>
                <a:lnTo>
                  <a:pt x="1" y="837"/>
                </a:lnTo>
                <a:lnTo>
                  <a:pt x="1" y="837"/>
                </a:lnTo>
                <a:lnTo>
                  <a:pt x="2" y="865"/>
                </a:lnTo>
                <a:lnTo>
                  <a:pt x="1" y="914"/>
                </a:lnTo>
                <a:lnTo>
                  <a:pt x="1" y="914"/>
                </a:lnTo>
                <a:lnTo>
                  <a:pt x="1" y="931"/>
                </a:lnTo>
                <a:lnTo>
                  <a:pt x="0" y="941"/>
                </a:lnTo>
                <a:lnTo>
                  <a:pt x="0" y="944"/>
                </a:lnTo>
                <a:lnTo>
                  <a:pt x="2" y="949"/>
                </a:lnTo>
                <a:lnTo>
                  <a:pt x="8" y="962"/>
                </a:lnTo>
                <a:lnTo>
                  <a:pt x="8" y="962"/>
                </a:lnTo>
                <a:lnTo>
                  <a:pt x="15" y="971"/>
                </a:lnTo>
                <a:lnTo>
                  <a:pt x="19" y="978"/>
                </a:lnTo>
                <a:lnTo>
                  <a:pt x="32" y="990"/>
                </a:lnTo>
                <a:lnTo>
                  <a:pt x="40" y="997"/>
                </a:lnTo>
                <a:lnTo>
                  <a:pt x="44" y="999"/>
                </a:lnTo>
                <a:lnTo>
                  <a:pt x="44" y="999"/>
                </a:lnTo>
                <a:lnTo>
                  <a:pt x="51" y="1000"/>
                </a:lnTo>
                <a:lnTo>
                  <a:pt x="57" y="1000"/>
                </a:lnTo>
                <a:lnTo>
                  <a:pt x="62" y="999"/>
                </a:lnTo>
                <a:lnTo>
                  <a:pt x="62" y="999"/>
                </a:lnTo>
                <a:lnTo>
                  <a:pt x="63" y="997"/>
                </a:lnTo>
                <a:lnTo>
                  <a:pt x="63" y="994"/>
                </a:lnTo>
                <a:lnTo>
                  <a:pt x="58" y="984"/>
                </a:lnTo>
                <a:lnTo>
                  <a:pt x="53" y="973"/>
                </a:lnTo>
                <a:lnTo>
                  <a:pt x="50" y="966"/>
                </a:lnTo>
                <a:lnTo>
                  <a:pt x="50" y="966"/>
                </a:lnTo>
                <a:lnTo>
                  <a:pt x="47" y="960"/>
                </a:lnTo>
                <a:lnTo>
                  <a:pt x="44" y="953"/>
                </a:lnTo>
                <a:lnTo>
                  <a:pt x="41" y="945"/>
                </a:lnTo>
                <a:lnTo>
                  <a:pt x="40" y="937"/>
                </a:lnTo>
                <a:lnTo>
                  <a:pt x="40" y="937"/>
                </a:lnTo>
                <a:lnTo>
                  <a:pt x="39" y="909"/>
                </a:lnTo>
                <a:lnTo>
                  <a:pt x="40" y="896"/>
                </a:lnTo>
                <a:lnTo>
                  <a:pt x="41" y="892"/>
                </a:lnTo>
                <a:lnTo>
                  <a:pt x="42" y="891"/>
                </a:lnTo>
                <a:lnTo>
                  <a:pt x="42" y="891"/>
                </a:lnTo>
                <a:lnTo>
                  <a:pt x="45" y="891"/>
                </a:lnTo>
                <a:lnTo>
                  <a:pt x="46" y="894"/>
                </a:lnTo>
                <a:lnTo>
                  <a:pt x="49" y="903"/>
                </a:lnTo>
                <a:lnTo>
                  <a:pt x="50" y="914"/>
                </a:lnTo>
                <a:lnTo>
                  <a:pt x="50" y="922"/>
                </a:lnTo>
                <a:lnTo>
                  <a:pt x="50" y="922"/>
                </a:lnTo>
                <a:lnTo>
                  <a:pt x="51" y="931"/>
                </a:lnTo>
                <a:lnTo>
                  <a:pt x="53" y="941"/>
                </a:lnTo>
                <a:lnTo>
                  <a:pt x="55" y="944"/>
                </a:lnTo>
                <a:lnTo>
                  <a:pt x="57" y="948"/>
                </a:lnTo>
                <a:lnTo>
                  <a:pt x="59" y="950"/>
                </a:lnTo>
                <a:lnTo>
                  <a:pt x="62" y="952"/>
                </a:lnTo>
                <a:lnTo>
                  <a:pt x="62" y="952"/>
                </a:lnTo>
                <a:lnTo>
                  <a:pt x="63" y="950"/>
                </a:lnTo>
                <a:lnTo>
                  <a:pt x="64" y="948"/>
                </a:lnTo>
                <a:lnTo>
                  <a:pt x="67" y="941"/>
                </a:lnTo>
                <a:lnTo>
                  <a:pt x="67" y="930"/>
                </a:lnTo>
                <a:lnTo>
                  <a:pt x="67" y="918"/>
                </a:lnTo>
                <a:lnTo>
                  <a:pt x="67" y="891"/>
                </a:lnTo>
                <a:lnTo>
                  <a:pt x="66" y="874"/>
                </a:lnTo>
                <a:lnTo>
                  <a:pt x="66" y="874"/>
                </a:lnTo>
                <a:lnTo>
                  <a:pt x="66" y="870"/>
                </a:lnTo>
                <a:lnTo>
                  <a:pt x="63" y="864"/>
                </a:lnTo>
                <a:lnTo>
                  <a:pt x="58" y="852"/>
                </a:lnTo>
                <a:lnTo>
                  <a:pt x="53" y="840"/>
                </a:lnTo>
                <a:lnTo>
                  <a:pt x="51" y="833"/>
                </a:lnTo>
                <a:lnTo>
                  <a:pt x="51" y="826"/>
                </a:lnTo>
                <a:lnTo>
                  <a:pt x="51" y="826"/>
                </a:lnTo>
                <a:lnTo>
                  <a:pt x="53" y="806"/>
                </a:lnTo>
                <a:lnTo>
                  <a:pt x="59" y="778"/>
                </a:lnTo>
                <a:lnTo>
                  <a:pt x="67" y="743"/>
                </a:lnTo>
                <a:lnTo>
                  <a:pt x="67" y="743"/>
                </a:lnTo>
                <a:lnTo>
                  <a:pt x="72" y="758"/>
                </a:lnTo>
                <a:lnTo>
                  <a:pt x="85" y="794"/>
                </a:lnTo>
                <a:lnTo>
                  <a:pt x="94" y="816"/>
                </a:lnTo>
                <a:lnTo>
                  <a:pt x="103" y="835"/>
                </a:lnTo>
                <a:lnTo>
                  <a:pt x="114" y="852"/>
                </a:lnTo>
                <a:lnTo>
                  <a:pt x="119" y="859"/>
                </a:lnTo>
                <a:lnTo>
                  <a:pt x="124" y="865"/>
                </a:lnTo>
                <a:lnTo>
                  <a:pt x="124" y="865"/>
                </a:lnTo>
                <a:lnTo>
                  <a:pt x="142" y="881"/>
                </a:lnTo>
                <a:lnTo>
                  <a:pt x="154" y="891"/>
                </a:lnTo>
                <a:lnTo>
                  <a:pt x="165" y="897"/>
                </a:lnTo>
                <a:lnTo>
                  <a:pt x="177" y="901"/>
                </a:lnTo>
                <a:lnTo>
                  <a:pt x="177" y="901"/>
                </a:lnTo>
                <a:close/>
                <a:moveTo>
                  <a:pt x="91" y="622"/>
                </a:moveTo>
                <a:lnTo>
                  <a:pt x="102" y="627"/>
                </a:lnTo>
                <a:lnTo>
                  <a:pt x="102" y="627"/>
                </a:lnTo>
                <a:lnTo>
                  <a:pt x="101" y="631"/>
                </a:lnTo>
                <a:lnTo>
                  <a:pt x="100" y="639"/>
                </a:lnTo>
                <a:lnTo>
                  <a:pt x="100" y="639"/>
                </a:lnTo>
                <a:lnTo>
                  <a:pt x="101" y="643"/>
                </a:lnTo>
                <a:lnTo>
                  <a:pt x="102" y="645"/>
                </a:lnTo>
                <a:lnTo>
                  <a:pt x="107" y="651"/>
                </a:lnTo>
                <a:lnTo>
                  <a:pt x="107" y="651"/>
                </a:lnTo>
                <a:lnTo>
                  <a:pt x="108" y="654"/>
                </a:lnTo>
                <a:lnTo>
                  <a:pt x="108" y="656"/>
                </a:lnTo>
                <a:lnTo>
                  <a:pt x="107" y="664"/>
                </a:lnTo>
                <a:lnTo>
                  <a:pt x="104" y="673"/>
                </a:lnTo>
                <a:lnTo>
                  <a:pt x="104" y="673"/>
                </a:lnTo>
                <a:lnTo>
                  <a:pt x="98" y="678"/>
                </a:lnTo>
                <a:lnTo>
                  <a:pt x="94" y="682"/>
                </a:lnTo>
                <a:lnTo>
                  <a:pt x="89" y="688"/>
                </a:lnTo>
                <a:lnTo>
                  <a:pt x="89" y="688"/>
                </a:lnTo>
                <a:lnTo>
                  <a:pt x="84" y="698"/>
                </a:lnTo>
                <a:lnTo>
                  <a:pt x="83" y="700"/>
                </a:lnTo>
                <a:lnTo>
                  <a:pt x="79" y="703"/>
                </a:lnTo>
                <a:lnTo>
                  <a:pt x="79" y="703"/>
                </a:lnTo>
                <a:lnTo>
                  <a:pt x="72" y="707"/>
                </a:lnTo>
                <a:lnTo>
                  <a:pt x="75" y="690"/>
                </a:lnTo>
                <a:lnTo>
                  <a:pt x="75" y="690"/>
                </a:lnTo>
                <a:lnTo>
                  <a:pt x="83" y="659"/>
                </a:lnTo>
                <a:lnTo>
                  <a:pt x="83" y="659"/>
                </a:lnTo>
                <a:lnTo>
                  <a:pt x="89" y="634"/>
                </a:lnTo>
                <a:lnTo>
                  <a:pt x="91" y="622"/>
                </a:lnTo>
                <a:lnTo>
                  <a:pt x="91" y="62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1">
            <a:extLst>
              <a:ext uri="{FF2B5EF4-FFF2-40B4-BE49-F238E27FC236}">
                <a16:creationId xmlns:a16="http://schemas.microsoft.com/office/drawing/2014/main" id="{A8611A2C-C394-4DEC-B9A2-3965D605F4DF}"/>
              </a:ext>
            </a:extLst>
          </p:cNvPr>
          <p:cNvSpPr>
            <a:spLocks/>
          </p:cNvSpPr>
          <p:nvPr/>
        </p:nvSpPr>
        <p:spPr bwMode="auto">
          <a:xfrm>
            <a:off x="424888" y="5515685"/>
            <a:ext cx="1465263" cy="815975"/>
          </a:xfrm>
          <a:custGeom>
            <a:avLst/>
            <a:gdLst>
              <a:gd name="T0" fmla="*/ 220 w 923"/>
              <a:gd name="T1" fmla="*/ 195 h 514"/>
              <a:gd name="T2" fmla="*/ 112 w 923"/>
              <a:gd name="T3" fmla="*/ 248 h 514"/>
              <a:gd name="T4" fmla="*/ 35 w 923"/>
              <a:gd name="T5" fmla="*/ 358 h 514"/>
              <a:gd name="T6" fmla="*/ 0 w 923"/>
              <a:gd name="T7" fmla="*/ 444 h 514"/>
              <a:gd name="T8" fmla="*/ 35 w 923"/>
              <a:gd name="T9" fmla="*/ 474 h 514"/>
              <a:gd name="T10" fmla="*/ 86 w 923"/>
              <a:gd name="T11" fmla="*/ 480 h 514"/>
              <a:gd name="T12" fmla="*/ 119 w 923"/>
              <a:gd name="T13" fmla="*/ 481 h 514"/>
              <a:gd name="T14" fmla="*/ 129 w 923"/>
              <a:gd name="T15" fmla="*/ 477 h 514"/>
              <a:gd name="T16" fmla="*/ 83 w 923"/>
              <a:gd name="T17" fmla="*/ 456 h 514"/>
              <a:gd name="T18" fmla="*/ 76 w 923"/>
              <a:gd name="T19" fmla="*/ 373 h 514"/>
              <a:gd name="T20" fmla="*/ 109 w 923"/>
              <a:gd name="T21" fmla="*/ 395 h 514"/>
              <a:gd name="T22" fmla="*/ 116 w 923"/>
              <a:gd name="T23" fmla="*/ 444 h 514"/>
              <a:gd name="T24" fmla="*/ 181 w 923"/>
              <a:gd name="T25" fmla="*/ 451 h 514"/>
              <a:gd name="T26" fmla="*/ 226 w 923"/>
              <a:gd name="T27" fmla="*/ 451 h 514"/>
              <a:gd name="T28" fmla="*/ 209 w 923"/>
              <a:gd name="T29" fmla="*/ 436 h 514"/>
              <a:gd name="T30" fmla="*/ 145 w 923"/>
              <a:gd name="T31" fmla="*/ 417 h 514"/>
              <a:gd name="T32" fmla="*/ 181 w 923"/>
              <a:gd name="T33" fmla="*/ 400 h 514"/>
              <a:gd name="T34" fmla="*/ 171 w 923"/>
              <a:gd name="T35" fmla="*/ 408 h 514"/>
              <a:gd name="T36" fmla="*/ 204 w 923"/>
              <a:gd name="T37" fmla="*/ 412 h 514"/>
              <a:gd name="T38" fmla="*/ 215 w 923"/>
              <a:gd name="T39" fmla="*/ 414 h 514"/>
              <a:gd name="T40" fmla="*/ 221 w 923"/>
              <a:gd name="T41" fmla="*/ 419 h 514"/>
              <a:gd name="T42" fmla="*/ 254 w 923"/>
              <a:gd name="T43" fmla="*/ 442 h 514"/>
              <a:gd name="T44" fmla="*/ 231 w 923"/>
              <a:gd name="T45" fmla="*/ 412 h 514"/>
              <a:gd name="T46" fmla="*/ 242 w 923"/>
              <a:gd name="T47" fmla="*/ 413 h 514"/>
              <a:gd name="T48" fmla="*/ 300 w 923"/>
              <a:gd name="T49" fmla="*/ 424 h 514"/>
              <a:gd name="T50" fmla="*/ 263 w 923"/>
              <a:gd name="T51" fmla="*/ 410 h 514"/>
              <a:gd name="T52" fmla="*/ 324 w 923"/>
              <a:gd name="T53" fmla="*/ 406 h 514"/>
              <a:gd name="T54" fmla="*/ 293 w 923"/>
              <a:gd name="T55" fmla="*/ 394 h 514"/>
              <a:gd name="T56" fmla="*/ 339 w 923"/>
              <a:gd name="T57" fmla="*/ 369 h 514"/>
              <a:gd name="T58" fmla="*/ 323 w 923"/>
              <a:gd name="T59" fmla="*/ 362 h 514"/>
              <a:gd name="T60" fmla="*/ 327 w 923"/>
              <a:gd name="T61" fmla="*/ 341 h 514"/>
              <a:gd name="T62" fmla="*/ 349 w 923"/>
              <a:gd name="T63" fmla="*/ 299 h 514"/>
              <a:gd name="T64" fmla="*/ 481 w 923"/>
              <a:gd name="T65" fmla="*/ 194 h 514"/>
              <a:gd name="T66" fmla="*/ 513 w 923"/>
              <a:gd name="T67" fmla="*/ 161 h 514"/>
              <a:gd name="T68" fmla="*/ 578 w 923"/>
              <a:gd name="T69" fmla="*/ 209 h 514"/>
              <a:gd name="T70" fmla="*/ 645 w 923"/>
              <a:gd name="T71" fmla="*/ 206 h 514"/>
              <a:gd name="T72" fmla="*/ 698 w 923"/>
              <a:gd name="T73" fmla="*/ 216 h 514"/>
              <a:gd name="T74" fmla="*/ 716 w 923"/>
              <a:gd name="T75" fmla="*/ 274 h 514"/>
              <a:gd name="T76" fmla="*/ 643 w 923"/>
              <a:gd name="T77" fmla="*/ 406 h 514"/>
              <a:gd name="T78" fmla="*/ 609 w 923"/>
              <a:gd name="T79" fmla="*/ 455 h 514"/>
              <a:gd name="T80" fmla="*/ 586 w 923"/>
              <a:gd name="T81" fmla="*/ 487 h 514"/>
              <a:gd name="T82" fmla="*/ 626 w 923"/>
              <a:gd name="T83" fmla="*/ 509 h 514"/>
              <a:gd name="T84" fmla="*/ 660 w 923"/>
              <a:gd name="T85" fmla="*/ 513 h 514"/>
              <a:gd name="T86" fmla="*/ 682 w 923"/>
              <a:gd name="T87" fmla="*/ 514 h 514"/>
              <a:gd name="T88" fmla="*/ 693 w 923"/>
              <a:gd name="T89" fmla="*/ 513 h 514"/>
              <a:gd name="T90" fmla="*/ 714 w 923"/>
              <a:gd name="T91" fmla="*/ 501 h 514"/>
              <a:gd name="T92" fmla="*/ 752 w 923"/>
              <a:gd name="T93" fmla="*/ 475 h 514"/>
              <a:gd name="T94" fmla="*/ 820 w 923"/>
              <a:gd name="T95" fmla="*/ 479 h 514"/>
              <a:gd name="T96" fmla="*/ 823 w 923"/>
              <a:gd name="T97" fmla="*/ 467 h 514"/>
              <a:gd name="T98" fmla="*/ 772 w 923"/>
              <a:gd name="T99" fmla="*/ 450 h 514"/>
              <a:gd name="T100" fmla="*/ 749 w 923"/>
              <a:gd name="T101" fmla="*/ 416 h 514"/>
              <a:gd name="T102" fmla="*/ 850 w 923"/>
              <a:gd name="T103" fmla="*/ 299 h 514"/>
              <a:gd name="T104" fmla="*/ 921 w 923"/>
              <a:gd name="T105" fmla="*/ 221 h 514"/>
              <a:gd name="T106" fmla="*/ 873 w 923"/>
              <a:gd name="T107" fmla="*/ 153 h 514"/>
              <a:gd name="T108" fmla="*/ 792 w 923"/>
              <a:gd name="T109" fmla="*/ 87 h 514"/>
              <a:gd name="T110" fmla="*/ 701 w 923"/>
              <a:gd name="T111" fmla="*/ 44 h 514"/>
              <a:gd name="T112" fmla="*/ 586 w 923"/>
              <a:gd name="T113" fmla="*/ 7 h 514"/>
              <a:gd name="T114" fmla="*/ 519 w 923"/>
              <a:gd name="T115" fmla="*/ 3 h 514"/>
              <a:gd name="T116" fmla="*/ 441 w 923"/>
              <a:gd name="T117" fmla="*/ 15 h 514"/>
              <a:gd name="T118" fmla="*/ 333 w 923"/>
              <a:gd name="T119" fmla="*/ 67 h 514"/>
              <a:gd name="T120" fmla="*/ 291 w 923"/>
              <a:gd name="T121" fmla="*/ 133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3" h="514">
                <a:moveTo>
                  <a:pt x="261" y="184"/>
                </a:moveTo>
                <a:lnTo>
                  <a:pt x="261" y="184"/>
                </a:lnTo>
                <a:lnTo>
                  <a:pt x="256" y="185"/>
                </a:lnTo>
                <a:lnTo>
                  <a:pt x="244" y="188"/>
                </a:lnTo>
                <a:lnTo>
                  <a:pt x="244" y="188"/>
                </a:lnTo>
                <a:lnTo>
                  <a:pt x="231" y="190"/>
                </a:lnTo>
                <a:lnTo>
                  <a:pt x="224" y="192"/>
                </a:lnTo>
                <a:lnTo>
                  <a:pt x="220" y="195"/>
                </a:lnTo>
                <a:lnTo>
                  <a:pt x="220" y="195"/>
                </a:lnTo>
                <a:lnTo>
                  <a:pt x="210" y="205"/>
                </a:lnTo>
                <a:lnTo>
                  <a:pt x="210" y="205"/>
                </a:lnTo>
                <a:lnTo>
                  <a:pt x="173" y="221"/>
                </a:lnTo>
                <a:lnTo>
                  <a:pt x="144" y="233"/>
                </a:lnTo>
                <a:lnTo>
                  <a:pt x="125" y="243"/>
                </a:lnTo>
                <a:lnTo>
                  <a:pt x="125" y="243"/>
                </a:lnTo>
                <a:lnTo>
                  <a:pt x="112" y="248"/>
                </a:lnTo>
                <a:lnTo>
                  <a:pt x="104" y="251"/>
                </a:lnTo>
                <a:lnTo>
                  <a:pt x="95" y="256"/>
                </a:lnTo>
                <a:lnTo>
                  <a:pt x="92" y="260"/>
                </a:lnTo>
                <a:lnTo>
                  <a:pt x="89" y="263"/>
                </a:lnTo>
                <a:lnTo>
                  <a:pt x="89" y="263"/>
                </a:lnTo>
                <a:lnTo>
                  <a:pt x="76" y="284"/>
                </a:lnTo>
                <a:lnTo>
                  <a:pt x="55" y="319"/>
                </a:lnTo>
                <a:lnTo>
                  <a:pt x="35" y="358"/>
                </a:lnTo>
                <a:lnTo>
                  <a:pt x="26" y="374"/>
                </a:lnTo>
                <a:lnTo>
                  <a:pt x="21" y="386"/>
                </a:lnTo>
                <a:lnTo>
                  <a:pt x="21" y="386"/>
                </a:lnTo>
                <a:lnTo>
                  <a:pt x="13" y="406"/>
                </a:lnTo>
                <a:lnTo>
                  <a:pt x="5" y="423"/>
                </a:lnTo>
                <a:lnTo>
                  <a:pt x="3" y="430"/>
                </a:lnTo>
                <a:lnTo>
                  <a:pt x="0" y="438"/>
                </a:lnTo>
                <a:lnTo>
                  <a:pt x="0" y="444"/>
                </a:lnTo>
                <a:lnTo>
                  <a:pt x="2" y="448"/>
                </a:lnTo>
                <a:lnTo>
                  <a:pt x="2" y="448"/>
                </a:lnTo>
                <a:lnTo>
                  <a:pt x="4" y="453"/>
                </a:lnTo>
                <a:lnTo>
                  <a:pt x="8" y="458"/>
                </a:lnTo>
                <a:lnTo>
                  <a:pt x="15" y="464"/>
                </a:lnTo>
                <a:lnTo>
                  <a:pt x="24" y="470"/>
                </a:lnTo>
                <a:lnTo>
                  <a:pt x="35" y="474"/>
                </a:lnTo>
                <a:lnTo>
                  <a:pt x="35" y="474"/>
                </a:lnTo>
                <a:lnTo>
                  <a:pt x="44" y="475"/>
                </a:lnTo>
                <a:lnTo>
                  <a:pt x="53" y="475"/>
                </a:lnTo>
                <a:lnTo>
                  <a:pt x="60" y="475"/>
                </a:lnTo>
                <a:lnTo>
                  <a:pt x="60" y="475"/>
                </a:lnTo>
                <a:lnTo>
                  <a:pt x="72" y="478"/>
                </a:lnTo>
                <a:lnTo>
                  <a:pt x="81" y="479"/>
                </a:lnTo>
                <a:lnTo>
                  <a:pt x="86" y="480"/>
                </a:lnTo>
                <a:lnTo>
                  <a:pt x="86" y="480"/>
                </a:lnTo>
                <a:lnTo>
                  <a:pt x="88" y="479"/>
                </a:lnTo>
                <a:lnTo>
                  <a:pt x="87" y="477"/>
                </a:lnTo>
                <a:lnTo>
                  <a:pt x="86" y="474"/>
                </a:lnTo>
                <a:lnTo>
                  <a:pt x="86" y="474"/>
                </a:lnTo>
                <a:lnTo>
                  <a:pt x="100" y="479"/>
                </a:lnTo>
                <a:lnTo>
                  <a:pt x="111" y="480"/>
                </a:lnTo>
                <a:lnTo>
                  <a:pt x="116" y="481"/>
                </a:lnTo>
                <a:lnTo>
                  <a:pt x="119" y="481"/>
                </a:lnTo>
                <a:lnTo>
                  <a:pt x="119" y="481"/>
                </a:lnTo>
                <a:lnTo>
                  <a:pt x="121" y="479"/>
                </a:lnTo>
                <a:lnTo>
                  <a:pt x="121" y="478"/>
                </a:lnTo>
                <a:lnTo>
                  <a:pt x="121" y="477"/>
                </a:lnTo>
                <a:lnTo>
                  <a:pt x="121" y="477"/>
                </a:lnTo>
                <a:lnTo>
                  <a:pt x="126" y="478"/>
                </a:lnTo>
                <a:lnTo>
                  <a:pt x="128" y="477"/>
                </a:lnTo>
                <a:lnTo>
                  <a:pt x="129" y="477"/>
                </a:lnTo>
                <a:lnTo>
                  <a:pt x="129" y="475"/>
                </a:lnTo>
                <a:lnTo>
                  <a:pt x="129" y="475"/>
                </a:lnTo>
                <a:lnTo>
                  <a:pt x="126" y="473"/>
                </a:lnTo>
                <a:lnTo>
                  <a:pt x="120" y="469"/>
                </a:lnTo>
                <a:lnTo>
                  <a:pt x="109" y="464"/>
                </a:lnTo>
                <a:lnTo>
                  <a:pt x="109" y="464"/>
                </a:lnTo>
                <a:lnTo>
                  <a:pt x="94" y="459"/>
                </a:lnTo>
                <a:lnTo>
                  <a:pt x="83" y="456"/>
                </a:lnTo>
                <a:lnTo>
                  <a:pt x="75" y="451"/>
                </a:lnTo>
                <a:lnTo>
                  <a:pt x="75" y="451"/>
                </a:lnTo>
                <a:lnTo>
                  <a:pt x="56" y="439"/>
                </a:lnTo>
                <a:lnTo>
                  <a:pt x="48" y="431"/>
                </a:lnTo>
                <a:lnTo>
                  <a:pt x="45" y="429"/>
                </a:lnTo>
                <a:lnTo>
                  <a:pt x="45" y="429"/>
                </a:lnTo>
                <a:lnTo>
                  <a:pt x="63" y="396"/>
                </a:lnTo>
                <a:lnTo>
                  <a:pt x="76" y="373"/>
                </a:lnTo>
                <a:lnTo>
                  <a:pt x="84" y="360"/>
                </a:lnTo>
                <a:lnTo>
                  <a:pt x="115" y="327"/>
                </a:lnTo>
                <a:lnTo>
                  <a:pt x="128" y="340"/>
                </a:lnTo>
                <a:lnTo>
                  <a:pt x="128" y="340"/>
                </a:lnTo>
                <a:lnTo>
                  <a:pt x="119" y="366"/>
                </a:lnTo>
                <a:lnTo>
                  <a:pt x="119" y="366"/>
                </a:lnTo>
                <a:lnTo>
                  <a:pt x="115" y="378"/>
                </a:lnTo>
                <a:lnTo>
                  <a:pt x="109" y="395"/>
                </a:lnTo>
                <a:lnTo>
                  <a:pt x="105" y="413"/>
                </a:lnTo>
                <a:lnTo>
                  <a:pt x="105" y="420"/>
                </a:lnTo>
                <a:lnTo>
                  <a:pt x="105" y="428"/>
                </a:lnTo>
                <a:lnTo>
                  <a:pt x="105" y="428"/>
                </a:lnTo>
                <a:lnTo>
                  <a:pt x="106" y="433"/>
                </a:lnTo>
                <a:lnTo>
                  <a:pt x="109" y="438"/>
                </a:lnTo>
                <a:lnTo>
                  <a:pt x="112" y="441"/>
                </a:lnTo>
                <a:lnTo>
                  <a:pt x="116" y="444"/>
                </a:lnTo>
                <a:lnTo>
                  <a:pt x="126" y="448"/>
                </a:lnTo>
                <a:lnTo>
                  <a:pt x="134" y="450"/>
                </a:lnTo>
                <a:lnTo>
                  <a:pt x="134" y="450"/>
                </a:lnTo>
                <a:lnTo>
                  <a:pt x="157" y="452"/>
                </a:lnTo>
                <a:lnTo>
                  <a:pt x="168" y="452"/>
                </a:lnTo>
                <a:lnTo>
                  <a:pt x="177" y="452"/>
                </a:lnTo>
                <a:lnTo>
                  <a:pt x="177" y="452"/>
                </a:lnTo>
                <a:lnTo>
                  <a:pt x="181" y="451"/>
                </a:lnTo>
                <a:lnTo>
                  <a:pt x="186" y="448"/>
                </a:lnTo>
                <a:lnTo>
                  <a:pt x="189" y="447"/>
                </a:lnTo>
                <a:lnTo>
                  <a:pt x="195" y="447"/>
                </a:lnTo>
                <a:lnTo>
                  <a:pt x="195" y="447"/>
                </a:lnTo>
                <a:lnTo>
                  <a:pt x="211" y="450"/>
                </a:lnTo>
                <a:lnTo>
                  <a:pt x="220" y="451"/>
                </a:lnTo>
                <a:lnTo>
                  <a:pt x="226" y="451"/>
                </a:lnTo>
                <a:lnTo>
                  <a:pt x="226" y="451"/>
                </a:lnTo>
                <a:lnTo>
                  <a:pt x="231" y="451"/>
                </a:lnTo>
                <a:lnTo>
                  <a:pt x="229" y="450"/>
                </a:lnTo>
                <a:lnTo>
                  <a:pt x="227" y="447"/>
                </a:lnTo>
                <a:lnTo>
                  <a:pt x="227" y="447"/>
                </a:lnTo>
                <a:lnTo>
                  <a:pt x="223" y="444"/>
                </a:lnTo>
                <a:lnTo>
                  <a:pt x="221" y="441"/>
                </a:lnTo>
                <a:lnTo>
                  <a:pt x="216" y="439"/>
                </a:lnTo>
                <a:lnTo>
                  <a:pt x="209" y="436"/>
                </a:lnTo>
                <a:lnTo>
                  <a:pt x="209" y="436"/>
                </a:lnTo>
                <a:lnTo>
                  <a:pt x="184" y="431"/>
                </a:lnTo>
                <a:lnTo>
                  <a:pt x="171" y="430"/>
                </a:lnTo>
                <a:lnTo>
                  <a:pt x="171" y="430"/>
                </a:lnTo>
                <a:lnTo>
                  <a:pt x="159" y="424"/>
                </a:lnTo>
                <a:lnTo>
                  <a:pt x="149" y="419"/>
                </a:lnTo>
                <a:lnTo>
                  <a:pt x="145" y="417"/>
                </a:lnTo>
                <a:lnTo>
                  <a:pt x="145" y="417"/>
                </a:lnTo>
                <a:lnTo>
                  <a:pt x="154" y="385"/>
                </a:lnTo>
                <a:lnTo>
                  <a:pt x="154" y="385"/>
                </a:lnTo>
                <a:lnTo>
                  <a:pt x="160" y="391"/>
                </a:lnTo>
                <a:lnTo>
                  <a:pt x="165" y="395"/>
                </a:lnTo>
                <a:lnTo>
                  <a:pt x="170" y="397"/>
                </a:lnTo>
                <a:lnTo>
                  <a:pt x="170" y="397"/>
                </a:lnTo>
                <a:lnTo>
                  <a:pt x="177" y="399"/>
                </a:lnTo>
                <a:lnTo>
                  <a:pt x="181" y="400"/>
                </a:lnTo>
                <a:lnTo>
                  <a:pt x="181" y="400"/>
                </a:lnTo>
                <a:lnTo>
                  <a:pt x="179" y="401"/>
                </a:lnTo>
                <a:lnTo>
                  <a:pt x="176" y="403"/>
                </a:lnTo>
                <a:lnTo>
                  <a:pt x="172" y="405"/>
                </a:lnTo>
                <a:lnTo>
                  <a:pt x="172" y="405"/>
                </a:lnTo>
                <a:lnTo>
                  <a:pt x="162" y="406"/>
                </a:lnTo>
                <a:lnTo>
                  <a:pt x="162" y="406"/>
                </a:lnTo>
                <a:lnTo>
                  <a:pt x="171" y="408"/>
                </a:lnTo>
                <a:lnTo>
                  <a:pt x="179" y="410"/>
                </a:lnTo>
                <a:lnTo>
                  <a:pt x="187" y="411"/>
                </a:lnTo>
                <a:lnTo>
                  <a:pt x="187" y="411"/>
                </a:lnTo>
                <a:lnTo>
                  <a:pt x="196" y="408"/>
                </a:lnTo>
                <a:lnTo>
                  <a:pt x="200" y="407"/>
                </a:lnTo>
                <a:lnTo>
                  <a:pt x="188" y="413"/>
                </a:lnTo>
                <a:lnTo>
                  <a:pt x="204" y="412"/>
                </a:lnTo>
                <a:lnTo>
                  <a:pt x="204" y="412"/>
                </a:lnTo>
                <a:lnTo>
                  <a:pt x="206" y="416"/>
                </a:lnTo>
                <a:lnTo>
                  <a:pt x="210" y="419"/>
                </a:lnTo>
                <a:lnTo>
                  <a:pt x="210" y="419"/>
                </a:lnTo>
                <a:lnTo>
                  <a:pt x="210" y="419"/>
                </a:lnTo>
                <a:lnTo>
                  <a:pt x="210" y="419"/>
                </a:lnTo>
                <a:lnTo>
                  <a:pt x="212" y="418"/>
                </a:lnTo>
                <a:lnTo>
                  <a:pt x="215" y="414"/>
                </a:lnTo>
                <a:lnTo>
                  <a:pt x="215" y="414"/>
                </a:lnTo>
                <a:lnTo>
                  <a:pt x="215" y="414"/>
                </a:lnTo>
                <a:lnTo>
                  <a:pt x="214" y="416"/>
                </a:lnTo>
                <a:lnTo>
                  <a:pt x="216" y="419"/>
                </a:lnTo>
                <a:lnTo>
                  <a:pt x="220" y="425"/>
                </a:lnTo>
                <a:lnTo>
                  <a:pt x="220" y="425"/>
                </a:lnTo>
                <a:lnTo>
                  <a:pt x="228" y="436"/>
                </a:lnTo>
                <a:lnTo>
                  <a:pt x="229" y="438"/>
                </a:lnTo>
                <a:lnTo>
                  <a:pt x="221" y="419"/>
                </a:lnTo>
                <a:lnTo>
                  <a:pt x="221" y="419"/>
                </a:lnTo>
                <a:lnTo>
                  <a:pt x="224" y="424"/>
                </a:lnTo>
                <a:lnTo>
                  <a:pt x="231" y="429"/>
                </a:lnTo>
                <a:lnTo>
                  <a:pt x="238" y="435"/>
                </a:lnTo>
                <a:lnTo>
                  <a:pt x="238" y="435"/>
                </a:lnTo>
                <a:lnTo>
                  <a:pt x="245" y="440"/>
                </a:lnTo>
                <a:lnTo>
                  <a:pt x="250" y="442"/>
                </a:lnTo>
                <a:lnTo>
                  <a:pt x="254" y="442"/>
                </a:lnTo>
                <a:lnTo>
                  <a:pt x="254" y="442"/>
                </a:lnTo>
                <a:lnTo>
                  <a:pt x="244" y="435"/>
                </a:lnTo>
                <a:lnTo>
                  <a:pt x="237" y="428"/>
                </a:lnTo>
                <a:lnTo>
                  <a:pt x="233" y="423"/>
                </a:lnTo>
                <a:lnTo>
                  <a:pt x="233" y="423"/>
                </a:lnTo>
                <a:lnTo>
                  <a:pt x="231" y="416"/>
                </a:lnTo>
                <a:lnTo>
                  <a:pt x="231" y="412"/>
                </a:lnTo>
                <a:lnTo>
                  <a:pt x="231" y="412"/>
                </a:lnTo>
                <a:lnTo>
                  <a:pt x="240" y="422"/>
                </a:lnTo>
                <a:lnTo>
                  <a:pt x="250" y="431"/>
                </a:lnTo>
                <a:lnTo>
                  <a:pt x="250" y="431"/>
                </a:lnTo>
                <a:lnTo>
                  <a:pt x="245" y="422"/>
                </a:lnTo>
                <a:lnTo>
                  <a:pt x="242" y="416"/>
                </a:lnTo>
                <a:lnTo>
                  <a:pt x="242" y="414"/>
                </a:lnTo>
                <a:lnTo>
                  <a:pt x="242" y="413"/>
                </a:lnTo>
                <a:lnTo>
                  <a:pt x="242" y="413"/>
                </a:lnTo>
                <a:lnTo>
                  <a:pt x="250" y="418"/>
                </a:lnTo>
                <a:lnTo>
                  <a:pt x="259" y="420"/>
                </a:lnTo>
                <a:lnTo>
                  <a:pt x="273" y="424"/>
                </a:lnTo>
                <a:lnTo>
                  <a:pt x="273" y="424"/>
                </a:lnTo>
                <a:lnTo>
                  <a:pt x="288" y="425"/>
                </a:lnTo>
                <a:lnTo>
                  <a:pt x="296" y="425"/>
                </a:lnTo>
                <a:lnTo>
                  <a:pt x="299" y="425"/>
                </a:lnTo>
                <a:lnTo>
                  <a:pt x="300" y="424"/>
                </a:lnTo>
                <a:lnTo>
                  <a:pt x="300" y="424"/>
                </a:lnTo>
                <a:lnTo>
                  <a:pt x="290" y="422"/>
                </a:lnTo>
                <a:lnTo>
                  <a:pt x="276" y="417"/>
                </a:lnTo>
                <a:lnTo>
                  <a:pt x="276" y="417"/>
                </a:lnTo>
                <a:lnTo>
                  <a:pt x="266" y="411"/>
                </a:lnTo>
                <a:lnTo>
                  <a:pt x="262" y="408"/>
                </a:lnTo>
                <a:lnTo>
                  <a:pt x="262" y="408"/>
                </a:lnTo>
                <a:lnTo>
                  <a:pt x="263" y="410"/>
                </a:lnTo>
                <a:lnTo>
                  <a:pt x="268" y="411"/>
                </a:lnTo>
                <a:lnTo>
                  <a:pt x="278" y="413"/>
                </a:lnTo>
                <a:lnTo>
                  <a:pt x="293" y="414"/>
                </a:lnTo>
                <a:lnTo>
                  <a:pt x="293" y="414"/>
                </a:lnTo>
                <a:lnTo>
                  <a:pt x="302" y="413"/>
                </a:lnTo>
                <a:lnTo>
                  <a:pt x="311" y="412"/>
                </a:lnTo>
                <a:lnTo>
                  <a:pt x="318" y="410"/>
                </a:lnTo>
                <a:lnTo>
                  <a:pt x="324" y="406"/>
                </a:lnTo>
                <a:lnTo>
                  <a:pt x="333" y="400"/>
                </a:lnTo>
                <a:lnTo>
                  <a:pt x="336" y="396"/>
                </a:lnTo>
                <a:lnTo>
                  <a:pt x="336" y="396"/>
                </a:lnTo>
                <a:lnTo>
                  <a:pt x="327" y="399"/>
                </a:lnTo>
                <a:lnTo>
                  <a:pt x="318" y="400"/>
                </a:lnTo>
                <a:lnTo>
                  <a:pt x="310" y="399"/>
                </a:lnTo>
                <a:lnTo>
                  <a:pt x="310" y="399"/>
                </a:lnTo>
                <a:lnTo>
                  <a:pt x="293" y="394"/>
                </a:lnTo>
                <a:lnTo>
                  <a:pt x="293" y="394"/>
                </a:lnTo>
                <a:lnTo>
                  <a:pt x="304" y="391"/>
                </a:lnTo>
                <a:lnTo>
                  <a:pt x="312" y="389"/>
                </a:lnTo>
                <a:lnTo>
                  <a:pt x="319" y="386"/>
                </a:lnTo>
                <a:lnTo>
                  <a:pt x="319" y="386"/>
                </a:lnTo>
                <a:lnTo>
                  <a:pt x="332" y="377"/>
                </a:lnTo>
                <a:lnTo>
                  <a:pt x="339" y="369"/>
                </a:lnTo>
                <a:lnTo>
                  <a:pt x="339" y="369"/>
                </a:lnTo>
                <a:lnTo>
                  <a:pt x="330" y="372"/>
                </a:lnTo>
                <a:lnTo>
                  <a:pt x="318" y="375"/>
                </a:lnTo>
                <a:lnTo>
                  <a:pt x="318" y="375"/>
                </a:lnTo>
                <a:lnTo>
                  <a:pt x="306" y="375"/>
                </a:lnTo>
                <a:lnTo>
                  <a:pt x="306" y="375"/>
                </a:lnTo>
                <a:lnTo>
                  <a:pt x="308" y="374"/>
                </a:lnTo>
                <a:lnTo>
                  <a:pt x="315" y="369"/>
                </a:lnTo>
                <a:lnTo>
                  <a:pt x="323" y="362"/>
                </a:lnTo>
                <a:lnTo>
                  <a:pt x="327" y="357"/>
                </a:lnTo>
                <a:lnTo>
                  <a:pt x="332" y="351"/>
                </a:lnTo>
                <a:lnTo>
                  <a:pt x="332" y="351"/>
                </a:lnTo>
                <a:lnTo>
                  <a:pt x="336" y="339"/>
                </a:lnTo>
                <a:lnTo>
                  <a:pt x="339" y="332"/>
                </a:lnTo>
                <a:lnTo>
                  <a:pt x="341" y="326"/>
                </a:lnTo>
                <a:lnTo>
                  <a:pt x="327" y="341"/>
                </a:lnTo>
                <a:lnTo>
                  <a:pt x="327" y="341"/>
                </a:lnTo>
                <a:lnTo>
                  <a:pt x="327" y="336"/>
                </a:lnTo>
                <a:lnTo>
                  <a:pt x="328" y="328"/>
                </a:lnTo>
                <a:lnTo>
                  <a:pt x="328" y="328"/>
                </a:lnTo>
                <a:lnTo>
                  <a:pt x="332" y="321"/>
                </a:lnTo>
                <a:lnTo>
                  <a:pt x="338" y="313"/>
                </a:lnTo>
                <a:lnTo>
                  <a:pt x="345" y="302"/>
                </a:lnTo>
                <a:lnTo>
                  <a:pt x="349" y="299"/>
                </a:lnTo>
                <a:lnTo>
                  <a:pt x="349" y="299"/>
                </a:lnTo>
                <a:lnTo>
                  <a:pt x="369" y="289"/>
                </a:lnTo>
                <a:lnTo>
                  <a:pt x="390" y="278"/>
                </a:lnTo>
                <a:lnTo>
                  <a:pt x="413" y="262"/>
                </a:lnTo>
                <a:lnTo>
                  <a:pt x="413" y="262"/>
                </a:lnTo>
                <a:lnTo>
                  <a:pt x="425" y="252"/>
                </a:lnTo>
                <a:lnTo>
                  <a:pt x="439" y="242"/>
                </a:lnTo>
                <a:lnTo>
                  <a:pt x="463" y="217"/>
                </a:lnTo>
                <a:lnTo>
                  <a:pt x="481" y="194"/>
                </a:lnTo>
                <a:lnTo>
                  <a:pt x="489" y="185"/>
                </a:lnTo>
                <a:lnTo>
                  <a:pt x="491" y="179"/>
                </a:lnTo>
                <a:lnTo>
                  <a:pt x="491" y="179"/>
                </a:lnTo>
                <a:lnTo>
                  <a:pt x="503" y="154"/>
                </a:lnTo>
                <a:lnTo>
                  <a:pt x="507" y="151"/>
                </a:lnTo>
                <a:lnTo>
                  <a:pt x="507" y="151"/>
                </a:lnTo>
                <a:lnTo>
                  <a:pt x="509" y="156"/>
                </a:lnTo>
                <a:lnTo>
                  <a:pt x="513" y="161"/>
                </a:lnTo>
                <a:lnTo>
                  <a:pt x="518" y="168"/>
                </a:lnTo>
                <a:lnTo>
                  <a:pt x="524" y="177"/>
                </a:lnTo>
                <a:lnTo>
                  <a:pt x="534" y="185"/>
                </a:lnTo>
                <a:lnTo>
                  <a:pt x="546" y="194"/>
                </a:lnTo>
                <a:lnTo>
                  <a:pt x="561" y="203"/>
                </a:lnTo>
                <a:lnTo>
                  <a:pt x="561" y="203"/>
                </a:lnTo>
                <a:lnTo>
                  <a:pt x="569" y="206"/>
                </a:lnTo>
                <a:lnTo>
                  <a:pt x="578" y="209"/>
                </a:lnTo>
                <a:lnTo>
                  <a:pt x="592" y="212"/>
                </a:lnTo>
                <a:lnTo>
                  <a:pt x="607" y="214"/>
                </a:lnTo>
                <a:lnTo>
                  <a:pt x="619" y="212"/>
                </a:lnTo>
                <a:lnTo>
                  <a:pt x="630" y="211"/>
                </a:lnTo>
                <a:lnTo>
                  <a:pt x="637" y="209"/>
                </a:lnTo>
                <a:lnTo>
                  <a:pt x="645" y="206"/>
                </a:lnTo>
                <a:lnTo>
                  <a:pt x="645" y="206"/>
                </a:lnTo>
                <a:lnTo>
                  <a:pt x="645" y="206"/>
                </a:lnTo>
                <a:lnTo>
                  <a:pt x="646" y="209"/>
                </a:lnTo>
                <a:lnTo>
                  <a:pt x="651" y="211"/>
                </a:lnTo>
                <a:lnTo>
                  <a:pt x="662" y="215"/>
                </a:lnTo>
                <a:lnTo>
                  <a:pt x="662" y="215"/>
                </a:lnTo>
                <a:lnTo>
                  <a:pt x="669" y="217"/>
                </a:lnTo>
                <a:lnTo>
                  <a:pt x="675" y="218"/>
                </a:lnTo>
                <a:lnTo>
                  <a:pt x="688" y="218"/>
                </a:lnTo>
                <a:lnTo>
                  <a:pt x="698" y="216"/>
                </a:lnTo>
                <a:lnTo>
                  <a:pt x="701" y="215"/>
                </a:lnTo>
                <a:lnTo>
                  <a:pt x="715" y="220"/>
                </a:lnTo>
                <a:lnTo>
                  <a:pt x="715" y="220"/>
                </a:lnTo>
                <a:lnTo>
                  <a:pt x="735" y="224"/>
                </a:lnTo>
                <a:lnTo>
                  <a:pt x="765" y="238"/>
                </a:lnTo>
                <a:lnTo>
                  <a:pt x="765" y="238"/>
                </a:lnTo>
                <a:lnTo>
                  <a:pt x="738" y="257"/>
                </a:lnTo>
                <a:lnTo>
                  <a:pt x="716" y="274"/>
                </a:lnTo>
                <a:lnTo>
                  <a:pt x="708" y="283"/>
                </a:lnTo>
                <a:lnTo>
                  <a:pt x="702" y="290"/>
                </a:lnTo>
                <a:lnTo>
                  <a:pt x="702" y="290"/>
                </a:lnTo>
                <a:lnTo>
                  <a:pt x="696" y="300"/>
                </a:lnTo>
                <a:lnTo>
                  <a:pt x="688" y="315"/>
                </a:lnTo>
                <a:lnTo>
                  <a:pt x="669" y="354"/>
                </a:lnTo>
                <a:lnTo>
                  <a:pt x="651" y="391"/>
                </a:lnTo>
                <a:lnTo>
                  <a:pt x="643" y="406"/>
                </a:lnTo>
                <a:lnTo>
                  <a:pt x="637" y="414"/>
                </a:lnTo>
                <a:lnTo>
                  <a:pt x="637" y="414"/>
                </a:lnTo>
                <a:lnTo>
                  <a:pt x="630" y="424"/>
                </a:lnTo>
                <a:lnTo>
                  <a:pt x="625" y="429"/>
                </a:lnTo>
                <a:lnTo>
                  <a:pt x="620" y="434"/>
                </a:lnTo>
                <a:lnTo>
                  <a:pt x="617" y="439"/>
                </a:lnTo>
                <a:lnTo>
                  <a:pt x="617" y="439"/>
                </a:lnTo>
                <a:lnTo>
                  <a:pt x="609" y="455"/>
                </a:lnTo>
                <a:lnTo>
                  <a:pt x="607" y="462"/>
                </a:lnTo>
                <a:lnTo>
                  <a:pt x="604" y="466"/>
                </a:lnTo>
                <a:lnTo>
                  <a:pt x="604" y="466"/>
                </a:lnTo>
                <a:lnTo>
                  <a:pt x="601" y="468"/>
                </a:lnTo>
                <a:lnTo>
                  <a:pt x="593" y="474"/>
                </a:lnTo>
                <a:lnTo>
                  <a:pt x="590" y="479"/>
                </a:lnTo>
                <a:lnTo>
                  <a:pt x="587" y="484"/>
                </a:lnTo>
                <a:lnTo>
                  <a:pt x="586" y="487"/>
                </a:lnTo>
                <a:lnTo>
                  <a:pt x="586" y="492"/>
                </a:lnTo>
                <a:lnTo>
                  <a:pt x="586" y="492"/>
                </a:lnTo>
                <a:lnTo>
                  <a:pt x="589" y="496"/>
                </a:lnTo>
                <a:lnTo>
                  <a:pt x="592" y="500"/>
                </a:lnTo>
                <a:lnTo>
                  <a:pt x="596" y="502"/>
                </a:lnTo>
                <a:lnTo>
                  <a:pt x="601" y="505"/>
                </a:lnTo>
                <a:lnTo>
                  <a:pt x="613" y="507"/>
                </a:lnTo>
                <a:lnTo>
                  <a:pt x="626" y="509"/>
                </a:lnTo>
                <a:lnTo>
                  <a:pt x="626" y="509"/>
                </a:lnTo>
                <a:lnTo>
                  <a:pt x="640" y="509"/>
                </a:lnTo>
                <a:lnTo>
                  <a:pt x="648" y="508"/>
                </a:lnTo>
                <a:lnTo>
                  <a:pt x="654" y="508"/>
                </a:lnTo>
                <a:lnTo>
                  <a:pt x="655" y="508"/>
                </a:lnTo>
                <a:lnTo>
                  <a:pt x="657" y="509"/>
                </a:lnTo>
                <a:lnTo>
                  <a:pt x="657" y="509"/>
                </a:lnTo>
                <a:lnTo>
                  <a:pt x="660" y="513"/>
                </a:lnTo>
                <a:lnTo>
                  <a:pt x="664" y="513"/>
                </a:lnTo>
                <a:lnTo>
                  <a:pt x="664" y="513"/>
                </a:lnTo>
                <a:lnTo>
                  <a:pt x="670" y="512"/>
                </a:lnTo>
                <a:lnTo>
                  <a:pt x="673" y="512"/>
                </a:lnTo>
                <a:lnTo>
                  <a:pt x="673" y="512"/>
                </a:lnTo>
                <a:lnTo>
                  <a:pt x="675" y="513"/>
                </a:lnTo>
                <a:lnTo>
                  <a:pt x="677" y="514"/>
                </a:lnTo>
                <a:lnTo>
                  <a:pt x="682" y="514"/>
                </a:lnTo>
                <a:lnTo>
                  <a:pt x="682" y="514"/>
                </a:lnTo>
                <a:lnTo>
                  <a:pt x="686" y="513"/>
                </a:lnTo>
                <a:lnTo>
                  <a:pt x="688" y="512"/>
                </a:lnTo>
                <a:lnTo>
                  <a:pt x="691" y="511"/>
                </a:lnTo>
                <a:lnTo>
                  <a:pt x="692" y="511"/>
                </a:lnTo>
                <a:lnTo>
                  <a:pt x="692" y="511"/>
                </a:lnTo>
                <a:lnTo>
                  <a:pt x="693" y="512"/>
                </a:lnTo>
                <a:lnTo>
                  <a:pt x="693" y="513"/>
                </a:lnTo>
                <a:lnTo>
                  <a:pt x="702" y="513"/>
                </a:lnTo>
                <a:lnTo>
                  <a:pt x="702" y="513"/>
                </a:lnTo>
                <a:lnTo>
                  <a:pt x="710" y="512"/>
                </a:lnTo>
                <a:lnTo>
                  <a:pt x="715" y="511"/>
                </a:lnTo>
                <a:lnTo>
                  <a:pt x="716" y="508"/>
                </a:lnTo>
                <a:lnTo>
                  <a:pt x="718" y="507"/>
                </a:lnTo>
                <a:lnTo>
                  <a:pt x="716" y="503"/>
                </a:lnTo>
                <a:lnTo>
                  <a:pt x="714" y="501"/>
                </a:lnTo>
                <a:lnTo>
                  <a:pt x="714" y="501"/>
                </a:lnTo>
                <a:lnTo>
                  <a:pt x="704" y="490"/>
                </a:lnTo>
                <a:lnTo>
                  <a:pt x="701" y="487"/>
                </a:lnTo>
                <a:lnTo>
                  <a:pt x="690" y="481"/>
                </a:lnTo>
                <a:lnTo>
                  <a:pt x="690" y="481"/>
                </a:lnTo>
                <a:lnTo>
                  <a:pt x="715" y="478"/>
                </a:lnTo>
                <a:lnTo>
                  <a:pt x="736" y="475"/>
                </a:lnTo>
                <a:lnTo>
                  <a:pt x="752" y="475"/>
                </a:lnTo>
                <a:lnTo>
                  <a:pt x="752" y="475"/>
                </a:lnTo>
                <a:lnTo>
                  <a:pt x="785" y="478"/>
                </a:lnTo>
                <a:lnTo>
                  <a:pt x="805" y="478"/>
                </a:lnTo>
                <a:lnTo>
                  <a:pt x="805" y="478"/>
                </a:lnTo>
                <a:lnTo>
                  <a:pt x="805" y="479"/>
                </a:lnTo>
                <a:lnTo>
                  <a:pt x="808" y="480"/>
                </a:lnTo>
                <a:lnTo>
                  <a:pt x="813" y="480"/>
                </a:lnTo>
                <a:lnTo>
                  <a:pt x="820" y="479"/>
                </a:lnTo>
                <a:lnTo>
                  <a:pt x="820" y="479"/>
                </a:lnTo>
                <a:lnTo>
                  <a:pt x="823" y="478"/>
                </a:lnTo>
                <a:lnTo>
                  <a:pt x="826" y="475"/>
                </a:lnTo>
                <a:lnTo>
                  <a:pt x="828" y="474"/>
                </a:lnTo>
                <a:lnTo>
                  <a:pt x="828" y="472"/>
                </a:lnTo>
                <a:lnTo>
                  <a:pt x="828" y="469"/>
                </a:lnTo>
                <a:lnTo>
                  <a:pt x="826" y="468"/>
                </a:lnTo>
                <a:lnTo>
                  <a:pt x="823" y="467"/>
                </a:lnTo>
                <a:lnTo>
                  <a:pt x="821" y="466"/>
                </a:lnTo>
                <a:lnTo>
                  <a:pt x="821" y="466"/>
                </a:lnTo>
                <a:lnTo>
                  <a:pt x="805" y="462"/>
                </a:lnTo>
                <a:lnTo>
                  <a:pt x="805" y="462"/>
                </a:lnTo>
                <a:lnTo>
                  <a:pt x="799" y="461"/>
                </a:lnTo>
                <a:lnTo>
                  <a:pt x="786" y="456"/>
                </a:lnTo>
                <a:lnTo>
                  <a:pt x="786" y="456"/>
                </a:lnTo>
                <a:lnTo>
                  <a:pt x="772" y="450"/>
                </a:lnTo>
                <a:lnTo>
                  <a:pt x="761" y="445"/>
                </a:lnTo>
                <a:lnTo>
                  <a:pt x="761" y="445"/>
                </a:lnTo>
                <a:lnTo>
                  <a:pt x="753" y="439"/>
                </a:lnTo>
                <a:lnTo>
                  <a:pt x="749" y="435"/>
                </a:lnTo>
                <a:lnTo>
                  <a:pt x="748" y="430"/>
                </a:lnTo>
                <a:lnTo>
                  <a:pt x="748" y="430"/>
                </a:lnTo>
                <a:lnTo>
                  <a:pt x="748" y="424"/>
                </a:lnTo>
                <a:lnTo>
                  <a:pt x="749" y="416"/>
                </a:lnTo>
                <a:lnTo>
                  <a:pt x="753" y="402"/>
                </a:lnTo>
                <a:lnTo>
                  <a:pt x="753" y="402"/>
                </a:lnTo>
                <a:lnTo>
                  <a:pt x="766" y="388"/>
                </a:lnTo>
                <a:lnTo>
                  <a:pt x="795" y="356"/>
                </a:lnTo>
                <a:lnTo>
                  <a:pt x="827" y="322"/>
                </a:lnTo>
                <a:lnTo>
                  <a:pt x="841" y="308"/>
                </a:lnTo>
                <a:lnTo>
                  <a:pt x="850" y="299"/>
                </a:lnTo>
                <a:lnTo>
                  <a:pt x="850" y="299"/>
                </a:lnTo>
                <a:lnTo>
                  <a:pt x="867" y="284"/>
                </a:lnTo>
                <a:lnTo>
                  <a:pt x="886" y="266"/>
                </a:lnTo>
                <a:lnTo>
                  <a:pt x="901" y="249"/>
                </a:lnTo>
                <a:lnTo>
                  <a:pt x="908" y="242"/>
                </a:lnTo>
                <a:lnTo>
                  <a:pt x="911" y="235"/>
                </a:lnTo>
                <a:lnTo>
                  <a:pt x="911" y="235"/>
                </a:lnTo>
                <a:lnTo>
                  <a:pt x="918" y="226"/>
                </a:lnTo>
                <a:lnTo>
                  <a:pt x="921" y="221"/>
                </a:lnTo>
                <a:lnTo>
                  <a:pt x="923" y="215"/>
                </a:lnTo>
                <a:lnTo>
                  <a:pt x="922" y="209"/>
                </a:lnTo>
                <a:lnTo>
                  <a:pt x="920" y="200"/>
                </a:lnTo>
                <a:lnTo>
                  <a:pt x="914" y="190"/>
                </a:lnTo>
                <a:lnTo>
                  <a:pt x="903" y="178"/>
                </a:lnTo>
                <a:lnTo>
                  <a:pt x="903" y="178"/>
                </a:lnTo>
                <a:lnTo>
                  <a:pt x="888" y="165"/>
                </a:lnTo>
                <a:lnTo>
                  <a:pt x="873" y="153"/>
                </a:lnTo>
                <a:lnTo>
                  <a:pt x="844" y="129"/>
                </a:lnTo>
                <a:lnTo>
                  <a:pt x="822" y="114"/>
                </a:lnTo>
                <a:lnTo>
                  <a:pt x="813" y="108"/>
                </a:lnTo>
                <a:lnTo>
                  <a:pt x="809" y="89"/>
                </a:lnTo>
                <a:lnTo>
                  <a:pt x="809" y="89"/>
                </a:lnTo>
                <a:lnTo>
                  <a:pt x="805" y="89"/>
                </a:lnTo>
                <a:lnTo>
                  <a:pt x="800" y="89"/>
                </a:lnTo>
                <a:lnTo>
                  <a:pt x="792" y="87"/>
                </a:lnTo>
                <a:lnTo>
                  <a:pt x="792" y="87"/>
                </a:lnTo>
                <a:lnTo>
                  <a:pt x="780" y="83"/>
                </a:lnTo>
                <a:lnTo>
                  <a:pt x="765" y="77"/>
                </a:lnTo>
                <a:lnTo>
                  <a:pt x="750" y="70"/>
                </a:lnTo>
                <a:lnTo>
                  <a:pt x="739" y="64"/>
                </a:lnTo>
                <a:lnTo>
                  <a:pt x="739" y="64"/>
                </a:lnTo>
                <a:lnTo>
                  <a:pt x="725" y="56"/>
                </a:lnTo>
                <a:lnTo>
                  <a:pt x="701" y="44"/>
                </a:lnTo>
                <a:lnTo>
                  <a:pt x="669" y="30"/>
                </a:lnTo>
                <a:lnTo>
                  <a:pt x="669" y="30"/>
                </a:lnTo>
                <a:lnTo>
                  <a:pt x="638" y="24"/>
                </a:lnTo>
                <a:lnTo>
                  <a:pt x="615" y="17"/>
                </a:lnTo>
                <a:lnTo>
                  <a:pt x="599" y="13"/>
                </a:lnTo>
                <a:lnTo>
                  <a:pt x="599" y="13"/>
                </a:lnTo>
                <a:lnTo>
                  <a:pt x="592" y="10"/>
                </a:lnTo>
                <a:lnTo>
                  <a:pt x="586" y="7"/>
                </a:lnTo>
                <a:lnTo>
                  <a:pt x="578" y="4"/>
                </a:lnTo>
                <a:lnTo>
                  <a:pt x="565" y="2"/>
                </a:lnTo>
                <a:lnTo>
                  <a:pt x="565" y="2"/>
                </a:lnTo>
                <a:lnTo>
                  <a:pt x="548" y="0"/>
                </a:lnTo>
                <a:lnTo>
                  <a:pt x="539" y="2"/>
                </a:lnTo>
                <a:lnTo>
                  <a:pt x="539" y="2"/>
                </a:lnTo>
                <a:lnTo>
                  <a:pt x="528" y="4"/>
                </a:lnTo>
                <a:lnTo>
                  <a:pt x="519" y="3"/>
                </a:lnTo>
                <a:lnTo>
                  <a:pt x="519" y="3"/>
                </a:lnTo>
                <a:lnTo>
                  <a:pt x="511" y="4"/>
                </a:lnTo>
                <a:lnTo>
                  <a:pt x="507" y="7"/>
                </a:lnTo>
                <a:lnTo>
                  <a:pt x="507" y="7"/>
                </a:lnTo>
                <a:lnTo>
                  <a:pt x="505" y="7"/>
                </a:lnTo>
                <a:lnTo>
                  <a:pt x="496" y="7"/>
                </a:lnTo>
                <a:lnTo>
                  <a:pt x="476" y="9"/>
                </a:lnTo>
                <a:lnTo>
                  <a:pt x="441" y="15"/>
                </a:lnTo>
                <a:lnTo>
                  <a:pt x="441" y="15"/>
                </a:lnTo>
                <a:lnTo>
                  <a:pt x="422" y="20"/>
                </a:lnTo>
                <a:lnTo>
                  <a:pt x="403" y="26"/>
                </a:lnTo>
                <a:lnTo>
                  <a:pt x="386" y="32"/>
                </a:lnTo>
                <a:lnTo>
                  <a:pt x="373" y="39"/>
                </a:lnTo>
                <a:lnTo>
                  <a:pt x="361" y="47"/>
                </a:lnTo>
                <a:lnTo>
                  <a:pt x="350" y="54"/>
                </a:lnTo>
                <a:lnTo>
                  <a:pt x="333" y="67"/>
                </a:lnTo>
                <a:lnTo>
                  <a:pt x="333" y="67"/>
                </a:lnTo>
                <a:lnTo>
                  <a:pt x="326" y="75"/>
                </a:lnTo>
                <a:lnTo>
                  <a:pt x="319" y="83"/>
                </a:lnTo>
                <a:lnTo>
                  <a:pt x="313" y="93"/>
                </a:lnTo>
                <a:lnTo>
                  <a:pt x="307" y="103"/>
                </a:lnTo>
                <a:lnTo>
                  <a:pt x="298" y="121"/>
                </a:lnTo>
                <a:lnTo>
                  <a:pt x="291" y="133"/>
                </a:lnTo>
                <a:lnTo>
                  <a:pt x="291" y="133"/>
                </a:lnTo>
                <a:lnTo>
                  <a:pt x="287" y="139"/>
                </a:lnTo>
                <a:lnTo>
                  <a:pt x="283" y="142"/>
                </a:lnTo>
                <a:lnTo>
                  <a:pt x="280" y="144"/>
                </a:lnTo>
                <a:lnTo>
                  <a:pt x="280" y="144"/>
                </a:lnTo>
                <a:lnTo>
                  <a:pt x="262" y="157"/>
                </a:lnTo>
                <a:lnTo>
                  <a:pt x="263" y="173"/>
                </a:lnTo>
                <a:lnTo>
                  <a:pt x="261" y="18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8">
            <a:extLst>
              <a:ext uri="{FF2B5EF4-FFF2-40B4-BE49-F238E27FC236}">
                <a16:creationId xmlns:a16="http://schemas.microsoft.com/office/drawing/2014/main" id="{5A3510F3-B6E3-482D-B031-C125A9BFB5C9}"/>
              </a:ext>
            </a:extLst>
          </p:cNvPr>
          <p:cNvSpPr>
            <a:spLocks/>
          </p:cNvSpPr>
          <p:nvPr/>
        </p:nvSpPr>
        <p:spPr bwMode="auto">
          <a:xfrm>
            <a:off x="2231311" y="5552240"/>
            <a:ext cx="1567269" cy="763024"/>
          </a:xfrm>
          <a:custGeom>
            <a:avLst/>
            <a:gdLst>
              <a:gd name="T0" fmla="*/ 158 w 1787"/>
              <a:gd name="T1" fmla="*/ 288 h 870"/>
              <a:gd name="T2" fmla="*/ 158 w 1787"/>
              <a:gd name="T3" fmla="*/ 476 h 870"/>
              <a:gd name="T4" fmla="*/ 150 w 1787"/>
              <a:gd name="T5" fmla="*/ 527 h 870"/>
              <a:gd name="T6" fmla="*/ 180 w 1787"/>
              <a:gd name="T7" fmla="*/ 614 h 870"/>
              <a:gd name="T8" fmla="*/ 79 w 1787"/>
              <a:gd name="T9" fmla="*/ 805 h 870"/>
              <a:gd name="T10" fmla="*/ 0 w 1787"/>
              <a:gd name="T11" fmla="*/ 826 h 870"/>
              <a:gd name="T12" fmla="*/ 40 w 1787"/>
              <a:gd name="T13" fmla="*/ 829 h 870"/>
              <a:gd name="T14" fmla="*/ 84 w 1787"/>
              <a:gd name="T15" fmla="*/ 829 h 870"/>
              <a:gd name="T16" fmla="*/ 137 w 1787"/>
              <a:gd name="T17" fmla="*/ 831 h 870"/>
              <a:gd name="T18" fmla="*/ 76 w 1787"/>
              <a:gd name="T19" fmla="*/ 849 h 870"/>
              <a:gd name="T20" fmla="*/ 30 w 1787"/>
              <a:gd name="T21" fmla="*/ 866 h 870"/>
              <a:gd name="T22" fmla="*/ 119 w 1787"/>
              <a:gd name="T23" fmla="*/ 866 h 870"/>
              <a:gd name="T24" fmla="*/ 223 w 1787"/>
              <a:gd name="T25" fmla="*/ 865 h 870"/>
              <a:gd name="T26" fmla="*/ 287 w 1787"/>
              <a:gd name="T27" fmla="*/ 750 h 870"/>
              <a:gd name="T28" fmla="*/ 341 w 1787"/>
              <a:gd name="T29" fmla="*/ 749 h 870"/>
              <a:gd name="T30" fmla="*/ 367 w 1787"/>
              <a:gd name="T31" fmla="*/ 777 h 870"/>
              <a:gd name="T32" fmla="*/ 415 w 1787"/>
              <a:gd name="T33" fmla="*/ 798 h 870"/>
              <a:gd name="T34" fmla="*/ 523 w 1787"/>
              <a:gd name="T35" fmla="*/ 822 h 870"/>
              <a:gd name="T36" fmla="*/ 691 w 1787"/>
              <a:gd name="T37" fmla="*/ 840 h 870"/>
              <a:gd name="T38" fmla="*/ 948 w 1787"/>
              <a:gd name="T39" fmla="*/ 840 h 870"/>
              <a:gd name="T40" fmla="*/ 1121 w 1787"/>
              <a:gd name="T41" fmla="*/ 831 h 870"/>
              <a:gd name="T42" fmla="*/ 1404 w 1787"/>
              <a:gd name="T43" fmla="*/ 794 h 870"/>
              <a:gd name="T44" fmla="*/ 1665 w 1787"/>
              <a:gd name="T45" fmla="*/ 798 h 870"/>
              <a:gd name="T46" fmla="*/ 1741 w 1787"/>
              <a:gd name="T47" fmla="*/ 812 h 870"/>
              <a:gd name="T48" fmla="*/ 1762 w 1787"/>
              <a:gd name="T49" fmla="*/ 811 h 870"/>
              <a:gd name="T50" fmla="*/ 1786 w 1787"/>
              <a:gd name="T51" fmla="*/ 811 h 870"/>
              <a:gd name="T52" fmla="*/ 1755 w 1787"/>
              <a:gd name="T53" fmla="*/ 781 h 870"/>
              <a:gd name="T54" fmla="*/ 1708 w 1787"/>
              <a:gd name="T55" fmla="*/ 750 h 870"/>
              <a:gd name="T56" fmla="*/ 1642 w 1787"/>
              <a:gd name="T57" fmla="*/ 693 h 870"/>
              <a:gd name="T58" fmla="*/ 1563 w 1787"/>
              <a:gd name="T59" fmla="*/ 639 h 870"/>
              <a:gd name="T60" fmla="*/ 1503 w 1787"/>
              <a:gd name="T61" fmla="*/ 616 h 870"/>
              <a:gd name="T62" fmla="*/ 1451 w 1787"/>
              <a:gd name="T63" fmla="*/ 656 h 870"/>
              <a:gd name="T64" fmla="*/ 1238 w 1787"/>
              <a:gd name="T65" fmla="*/ 643 h 870"/>
              <a:gd name="T66" fmla="*/ 1058 w 1787"/>
              <a:gd name="T67" fmla="*/ 675 h 870"/>
              <a:gd name="T68" fmla="*/ 945 w 1787"/>
              <a:gd name="T69" fmla="*/ 672 h 870"/>
              <a:gd name="T70" fmla="*/ 825 w 1787"/>
              <a:gd name="T71" fmla="*/ 656 h 870"/>
              <a:gd name="T72" fmla="*/ 712 w 1787"/>
              <a:gd name="T73" fmla="*/ 592 h 870"/>
              <a:gd name="T74" fmla="*/ 591 w 1787"/>
              <a:gd name="T75" fmla="*/ 554 h 870"/>
              <a:gd name="T76" fmla="*/ 527 w 1787"/>
              <a:gd name="T77" fmla="*/ 569 h 870"/>
              <a:gd name="T78" fmla="*/ 515 w 1787"/>
              <a:gd name="T79" fmla="*/ 571 h 870"/>
              <a:gd name="T80" fmla="*/ 492 w 1787"/>
              <a:gd name="T81" fmla="*/ 566 h 870"/>
              <a:gd name="T82" fmla="*/ 478 w 1787"/>
              <a:gd name="T83" fmla="*/ 527 h 870"/>
              <a:gd name="T84" fmla="*/ 434 w 1787"/>
              <a:gd name="T85" fmla="*/ 365 h 870"/>
              <a:gd name="T86" fmla="*/ 460 w 1787"/>
              <a:gd name="T87" fmla="*/ 307 h 870"/>
              <a:gd name="T88" fmla="*/ 526 w 1787"/>
              <a:gd name="T89" fmla="*/ 247 h 870"/>
              <a:gd name="T90" fmla="*/ 534 w 1787"/>
              <a:gd name="T91" fmla="*/ 188 h 870"/>
              <a:gd name="T92" fmla="*/ 540 w 1787"/>
              <a:gd name="T93" fmla="*/ 137 h 870"/>
              <a:gd name="T94" fmla="*/ 486 w 1787"/>
              <a:gd name="T95" fmla="*/ 45 h 870"/>
              <a:gd name="T96" fmla="*/ 403 w 1787"/>
              <a:gd name="T97" fmla="*/ 1 h 870"/>
              <a:gd name="T98" fmla="*/ 325 w 1787"/>
              <a:gd name="T99" fmla="*/ 20 h 870"/>
              <a:gd name="T100" fmla="*/ 314 w 1787"/>
              <a:gd name="T101" fmla="*/ 54 h 870"/>
              <a:gd name="T102" fmla="*/ 265 w 1787"/>
              <a:gd name="T103" fmla="*/ 62 h 870"/>
              <a:gd name="T104" fmla="*/ 240 w 1787"/>
              <a:gd name="T105" fmla="*/ 92 h 870"/>
              <a:gd name="T106" fmla="*/ 220 w 1787"/>
              <a:gd name="T107" fmla="*/ 106 h 870"/>
              <a:gd name="T108" fmla="*/ 191 w 1787"/>
              <a:gd name="T109" fmla="*/ 146 h 870"/>
              <a:gd name="T110" fmla="*/ 214 w 1787"/>
              <a:gd name="T111" fmla="*/ 240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87" h="870">
                <a:moveTo>
                  <a:pt x="214" y="253"/>
                </a:moveTo>
                <a:lnTo>
                  <a:pt x="214" y="253"/>
                </a:lnTo>
                <a:lnTo>
                  <a:pt x="207" y="257"/>
                </a:lnTo>
                <a:lnTo>
                  <a:pt x="188" y="266"/>
                </a:lnTo>
                <a:lnTo>
                  <a:pt x="170" y="277"/>
                </a:lnTo>
                <a:lnTo>
                  <a:pt x="162" y="283"/>
                </a:lnTo>
                <a:lnTo>
                  <a:pt x="158" y="288"/>
                </a:lnTo>
                <a:lnTo>
                  <a:pt x="158" y="288"/>
                </a:lnTo>
                <a:lnTo>
                  <a:pt x="157" y="291"/>
                </a:lnTo>
                <a:lnTo>
                  <a:pt x="156" y="299"/>
                </a:lnTo>
                <a:lnTo>
                  <a:pt x="156" y="322"/>
                </a:lnTo>
                <a:lnTo>
                  <a:pt x="157" y="384"/>
                </a:lnTo>
                <a:lnTo>
                  <a:pt x="158" y="446"/>
                </a:lnTo>
                <a:lnTo>
                  <a:pt x="158" y="467"/>
                </a:lnTo>
                <a:lnTo>
                  <a:pt x="158" y="476"/>
                </a:lnTo>
                <a:lnTo>
                  <a:pt x="158" y="476"/>
                </a:lnTo>
                <a:lnTo>
                  <a:pt x="151" y="493"/>
                </a:lnTo>
                <a:lnTo>
                  <a:pt x="148" y="502"/>
                </a:lnTo>
                <a:lnTo>
                  <a:pt x="147" y="508"/>
                </a:lnTo>
                <a:lnTo>
                  <a:pt x="147" y="508"/>
                </a:lnTo>
                <a:lnTo>
                  <a:pt x="146" y="516"/>
                </a:lnTo>
                <a:lnTo>
                  <a:pt x="147" y="521"/>
                </a:lnTo>
                <a:lnTo>
                  <a:pt x="150" y="527"/>
                </a:lnTo>
                <a:lnTo>
                  <a:pt x="150" y="527"/>
                </a:lnTo>
                <a:lnTo>
                  <a:pt x="158" y="536"/>
                </a:lnTo>
                <a:lnTo>
                  <a:pt x="169" y="547"/>
                </a:lnTo>
                <a:lnTo>
                  <a:pt x="185" y="560"/>
                </a:lnTo>
                <a:lnTo>
                  <a:pt x="185" y="560"/>
                </a:lnTo>
                <a:lnTo>
                  <a:pt x="182" y="576"/>
                </a:lnTo>
                <a:lnTo>
                  <a:pt x="180" y="594"/>
                </a:lnTo>
                <a:lnTo>
                  <a:pt x="180" y="614"/>
                </a:lnTo>
                <a:lnTo>
                  <a:pt x="180" y="614"/>
                </a:lnTo>
                <a:lnTo>
                  <a:pt x="182" y="782"/>
                </a:lnTo>
                <a:lnTo>
                  <a:pt x="182" y="782"/>
                </a:lnTo>
                <a:lnTo>
                  <a:pt x="162" y="788"/>
                </a:lnTo>
                <a:lnTo>
                  <a:pt x="125" y="797"/>
                </a:lnTo>
                <a:lnTo>
                  <a:pt x="125" y="797"/>
                </a:lnTo>
                <a:lnTo>
                  <a:pt x="97" y="803"/>
                </a:lnTo>
                <a:lnTo>
                  <a:pt x="79" y="805"/>
                </a:lnTo>
                <a:lnTo>
                  <a:pt x="79" y="805"/>
                </a:lnTo>
                <a:lnTo>
                  <a:pt x="72" y="806"/>
                </a:lnTo>
                <a:lnTo>
                  <a:pt x="59" y="807"/>
                </a:lnTo>
                <a:lnTo>
                  <a:pt x="47" y="809"/>
                </a:lnTo>
                <a:lnTo>
                  <a:pt x="36" y="811"/>
                </a:lnTo>
                <a:lnTo>
                  <a:pt x="36" y="811"/>
                </a:lnTo>
                <a:lnTo>
                  <a:pt x="13" y="818"/>
                </a:lnTo>
                <a:lnTo>
                  <a:pt x="2" y="823"/>
                </a:lnTo>
                <a:lnTo>
                  <a:pt x="0" y="826"/>
                </a:lnTo>
                <a:lnTo>
                  <a:pt x="0" y="827"/>
                </a:lnTo>
                <a:lnTo>
                  <a:pt x="0" y="827"/>
                </a:lnTo>
                <a:lnTo>
                  <a:pt x="2" y="829"/>
                </a:lnTo>
                <a:lnTo>
                  <a:pt x="6" y="829"/>
                </a:lnTo>
                <a:lnTo>
                  <a:pt x="14" y="831"/>
                </a:lnTo>
                <a:lnTo>
                  <a:pt x="27" y="831"/>
                </a:lnTo>
                <a:lnTo>
                  <a:pt x="40" y="829"/>
                </a:lnTo>
                <a:lnTo>
                  <a:pt x="40" y="829"/>
                </a:lnTo>
                <a:lnTo>
                  <a:pt x="52" y="828"/>
                </a:lnTo>
                <a:lnTo>
                  <a:pt x="62" y="828"/>
                </a:lnTo>
                <a:lnTo>
                  <a:pt x="74" y="827"/>
                </a:lnTo>
                <a:lnTo>
                  <a:pt x="74" y="827"/>
                </a:lnTo>
                <a:lnTo>
                  <a:pt x="74" y="827"/>
                </a:lnTo>
                <a:lnTo>
                  <a:pt x="74" y="828"/>
                </a:lnTo>
                <a:lnTo>
                  <a:pt x="76" y="828"/>
                </a:lnTo>
                <a:lnTo>
                  <a:pt x="84" y="829"/>
                </a:lnTo>
                <a:lnTo>
                  <a:pt x="84" y="829"/>
                </a:lnTo>
                <a:lnTo>
                  <a:pt x="104" y="828"/>
                </a:lnTo>
                <a:lnTo>
                  <a:pt x="135" y="825"/>
                </a:lnTo>
                <a:lnTo>
                  <a:pt x="176" y="818"/>
                </a:lnTo>
                <a:lnTo>
                  <a:pt x="173" y="827"/>
                </a:lnTo>
                <a:lnTo>
                  <a:pt x="173" y="827"/>
                </a:lnTo>
                <a:lnTo>
                  <a:pt x="153" y="828"/>
                </a:lnTo>
                <a:lnTo>
                  <a:pt x="137" y="831"/>
                </a:lnTo>
                <a:lnTo>
                  <a:pt x="125" y="833"/>
                </a:lnTo>
                <a:lnTo>
                  <a:pt x="125" y="833"/>
                </a:lnTo>
                <a:lnTo>
                  <a:pt x="118" y="837"/>
                </a:lnTo>
                <a:lnTo>
                  <a:pt x="112" y="840"/>
                </a:lnTo>
                <a:lnTo>
                  <a:pt x="104" y="843"/>
                </a:lnTo>
                <a:lnTo>
                  <a:pt x="91" y="846"/>
                </a:lnTo>
                <a:lnTo>
                  <a:pt x="91" y="846"/>
                </a:lnTo>
                <a:lnTo>
                  <a:pt x="76" y="849"/>
                </a:lnTo>
                <a:lnTo>
                  <a:pt x="63" y="851"/>
                </a:lnTo>
                <a:lnTo>
                  <a:pt x="51" y="855"/>
                </a:lnTo>
                <a:lnTo>
                  <a:pt x="51" y="855"/>
                </a:lnTo>
                <a:lnTo>
                  <a:pt x="37" y="860"/>
                </a:lnTo>
                <a:lnTo>
                  <a:pt x="31" y="863"/>
                </a:lnTo>
                <a:lnTo>
                  <a:pt x="29" y="865"/>
                </a:lnTo>
                <a:lnTo>
                  <a:pt x="30" y="866"/>
                </a:lnTo>
                <a:lnTo>
                  <a:pt x="30" y="866"/>
                </a:lnTo>
                <a:lnTo>
                  <a:pt x="33" y="867"/>
                </a:lnTo>
                <a:lnTo>
                  <a:pt x="37" y="868"/>
                </a:lnTo>
                <a:lnTo>
                  <a:pt x="57" y="867"/>
                </a:lnTo>
                <a:lnTo>
                  <a:pt x="57" y="867"/>
                </a:lnTo>
                <a:lnTo>
                  <a:pt x="84" y="865"/>
                </a:lnTo>
                <a:lnTo>
                  <a:pt x="103" y="865"/>
                </a:lnTo>
                <a:lnTo>
                  <a:pt x="103" y="865"/>
                </a:lnTo>
                <a:lnTo>
                  <a:pt x="119" y="866"/>
                </a:lnTo>
                <a:lnTo>
                  <a:pt x="147" y="870"/>
                </a:lnTo>
                <a:lnTo>
                  <a:pt x="147" y="870"/>
                </a:lnTo>
                <a:lnTo>
                  <a:pt x="168" y="870"/>
                </a:lnTo>
                <a:lnTo>
                  <a:pt x="191" y="870"/>
                </a:lnTo>
                <a:lnTo>
                  <a:pt x="210" y="868"/>
                </a:lnTo>
                <a:lnTo>
                  <a:pt x="218" y="867"/>
                </a:lnTo>
                <a:lnTo>
                  <a:pt x="223" y="865"/>
                </a:lnTo>
                <a:lnTo>
                  <a:pt x="223" y="865"/>
                </a:lnTo>
                <a:lnTo>
                  <a:pt x="225" y="861"/>
                </a:lnTo>
                <a:lnTo>
                  <a:pt x="227" y="856"/>
                </a:lnTo>
                <a:lnTo>
                  <a:pt x="232" y="843"/>
                </a:lnTo>
                <a:lnTo>
                  <a:pt x="236" y="825"/>
                </a:lnTo>
                <a:lnTo>
                  <a:pt x="236" y="825"/>
                </a:lnTo>
                <a:lnTo>
                  <a:pt x="259" y="792"/>
                </a:lnTo>
                <a:lnTo>
                  <a:pt x="277" y="766"/>
                </a:lnTo>
                <a:lnTo>
                  <a:pt x="287" y="750"/>
                </a:lnTo>
                <a:lnTo>
                  <a:pt x="287" y="750"/>
                </a:lnTo>
                <a:lnTo>
                  <a:pt x="303" y="720"/>
                </a:lnTo>
                <a:lnTo>
                  <a:pt x="303" y="720"/>
                </a:lnTo>
                <a:lnTo>
                  <a:pt x="314" y="731"/>
                </a:lnTo>
                <a:lnTo>
                  <a:pt x="322" y="738"/>
                </a:lnTo>
                <a:lnTo>
                  <a:pt x="330" y="744"/>
                </a:lnTo>
                <a:lnTo>
                  <a:pt x="330" y="744"/>
                </a:lnTo>
                <a:lnTo>
                  <a:pt x="341" y="749"/>
                </a:lnTo>
                <a:lnTo>
                  <a:pt x="354" y="753"/>
                </a:lnTo>
                <a:lnTo>
                  <a:pt x="372" y="758"/>
                </a:lnTo>
                <a:lnTo>
                  <a:pt x="372" y="758"/>
                </a:lnTo>
                <a:lnTo>
                  <a:pt x="371" y="760"/>
                </a:lnTo>
                <a:lnTo>
                  <a:pt x="369" y="766"/>
                </a:lnTo>
                <a:lnTo>
                  <a:pt x="367" y="770"/>
                </a:lnTo>
                <a:lnTo>
                  <a:pt x="367" y="773"/>
                </a:lnTo>
                <a:lnTo>
                  <a:pt x="367" y="777"/>
                </a:lnTo>
                <a:lnTo>
                  <a:pt x="370" y="778"/>
                </a:lnTo>
                <a:lnTo>
                  <a:pt x="370" y="778"/>
                </a:lnTo>
                <a:lnTo>
                  <a:pt x="380" y="783"/>
                </a:lnTo>
                <a:lnTo>
                  <a:pt x="393" y="789"/>
                </a:lnTo>
                <a:lnTo>
                  <a:pt x="405" y="793"/>
                </a:lnTo>
                <a:lnTo>
                  <a:pt x="410" y="795"/>
                </a:lnTo>
                <a:lnTo>
                  <a:pt x="410" y="795"/>
                </a:lnTo>
                <a:lnTo>
                  <a:pt x="415" y="798"/>
                </a:lnTo>
                <a:lnTo>
                  <a:pt x="423" y="803"/>
                </a:lnTo>
                <a:lnTo>
                  <a:pt x="436" y="807"/>
                </a:lnTo>
                <a:lnTo>
                  <a:pt x="448" y="816"/>
                </a:lnTo>
                <a:lnTo>
                  <a:pt x="448" y="816"/>
                </a:lnTo>
                <a:lnTo>
                  <a:pt x="453" y="817"/>
                </a:lnTo>
                <a:lnTo>
                  <a:pt x="459" y="818"/>
                </a:lnTo>
                <a:lnTo>
                  <a:pt x="476" y="821"/>
                </a:lnTo>
                <a:lnTo>
                  <a:pt x="523" y="822"/>
                </a:lnTo>
                <a:lnTo>
                  <a:pt x="551" y="823"/>
                </a:lnTo>
                <a:lnTo>
                  <a:pt x="579" y="825"/>
                </a:lnTo>
                <a:lnTo>
                  <a:pt x="605" y="828"/>
                </a:lnTo>
                <a:lnTo>
                  <a:pt x="628" y="832"/>
                </a:lnTo>
                <a:lnTo>
                  <a:pt x="628" y="832"/>
                </a:lnTo>
                <a:lnTo>
                  <a:pt x="640" y="835"/>
                </a:lnTo>
                <a:lnTo>
                  <a:pt x="655" y="837"/>
                </a:lnTo>
                <a:lnTo>
                  <a:pt x="691" y="840"/>
                </a:lnTo>
                <a:lnTo>
                  <a:pt x="735" y="844"/>
                </a:lnTo>
                <a:lnTo>
                  <a:pt x="779" y="845"/>
                </a:lnTo>
                <a:lnTo>
                  <a:pt x="857" y="846"/>
                </a:lnTo>
                <a:lnTo>
                  <a:pt x="891" y="848"/>
                </a:lnTo>
                <a:lnTo>
                  <a:pt x="891" y="848"/>
                </a:lnTo>
                <a:lnTo>
                  <a:pt x="897" y="845"/>
                </a:lnTo>
                <a:lnTo>
                  <a:pt x="897" y="845"/>
                </a:lnTo>
                <a:lnTo>
                  <a:pt x="948" y="840"/>
                </a:lnTo>
                <a:lnTo>
                  <a:pt x="991" y="838"/>
                </a:lnTo>
                <a:lnTo>
                  <a:pt x="1012" y="837"/>
                </a:lnTo>
                <a:lnTo>
                  <a:pt x="1029" y="837"/>
                </a:lnTo>
                <a:lnTo>
                  <a:pt x="1029" y="837"/>
                </a:lnTo>
                <a:lnTo>
                  <a:pt x="1055" y="837"/>
                </a:lnTo>
                <a:lnTo>
                  <a:pt x="1077" y="835"/>
                </a:lnTo>
                <a:lnTo>
                  <a:pt x="1097" y="833"/>
                </a:lnTo>
                <a:lnTo>
                  <a:pt x="1121" y="831"/>
                </a:lnTo>
                <a:lnTo>
                  <a:pt x="1121" y="831"/>
                </a:lnTo>
                <a:lnTo>
                  <a:pt x="1141" y="828"/>
                </a:lnTo>
                <a:lnTo>
                  <a:pt x="1155" y="826"/>
                </a:lnTo>
                <a:lnTo>
                  <a:pt x="1171" y="822"/>
                </a:lnTo>
                <a:lnTo>
                  <a:pt x="1198" y="818"/>
                </a:lnTo>
                <a:lnTo>
                  <a:pt x="1198" y="818"/>
                </a:lnTo>
                <a:lnTo>
                  <a:pt x="1326" y="803"/>
                </a:lnTo>
                <a:lnTo>
                  <a:pt x="1404" y="794"/>
                </a:lnTo>
                <a:lnTo>
                  <a:pt x="1440" y="792"/>
                </a:lnTo>
                <a:lnTo>
                  <a:pt x="1469" y="789"/>
                </a:lnTo>
                <a:lnTo>
                  <a:pt x="1469" y="789"/>
                </a:lnTo>
                <a:lnTo>
                  <a:pt x="1556" y="787"/>
                </a:lnTo>
                <a:lnTo>
                  <a:pt x="1585" y="787"/>
                </a:lnTo>
                <a:lnTo>
                  <a:pt x="1607" y="789"/>
                </a:lnTo>
                <a:lnTo>
                  <a:pt x="1607" y="789"/>
                </a:lnTo>
                <a:lnTo>
                  <a:pt x="1665" y="798"/>
                </a:lnTo>
                <a:lnTo>
                  <a:pt x="1696" y="804"/>
                </a:lnTo>
                <a:lnTo>
                  <a:pt x="1714" y="807"/>
                </a:lnTo>
                <a:lnTo>
                  <a:pt x="1714" y="807"/>
                </a:lnTo>
                <a:lnTo>
                  <a:pt x="1721" y="809"/>
                </a:lnTo>
                <a:lnTo>
                  <a:pt x="1727" y="809"/>
                </a:lnTo>
                <a:lnTo>
                  <a:pt x="1735" y="809"/>
                </a:lnTo>
                <a:lnTo>
                  <a:pt x="1735" y="809"/>
                </a:lnTo>
                <a:lnTo>
                  <a:pt x="1741" y="812"/>
                </a:lnTo>
                <a:lnTo>
                  <a:pt x="1747" y="815"/>
                </a:lnTo>
                <a:lnTo>
                  <a:pt x="1751" y="815"/>
                </a:lnTo>
                <a:lnTo>
                  <a:pt x="1754" y="815"/>
                </a:lnTo>
                <a:lnTo>
                  <a:pt x="1754" y="815"/>
                </a:lnTo>
                <a:lnTo>
                  <a:pt x="1759" y="814"/>
                </a:lnTo>
                <a:lnTo>
                  <a:pt x="1762" y="812"/>
                </a:lnTo>
                <a:lnTo>
                  <a:pt x="1762" y="811"/>
                </a:lnTo>
                <a:lnTo>
                  <a:pt x="1762" y="811"/>
                </a:lnTo>
                <a:lnTo>
                  <a:pt x="1762" y="811"/>
                </a:lnTo>
                <a:lnTo>
                  <a:pt x="1765" y="812"/>
                </a:lnTo>
                <a:lnTo>
                  <a:pt x="1773" y="815"/>
                </a:lnTo>
                <a:lnTo>
                  <a:pt x="1776" y="816"/>
                </a:lnTo>
                <a:lnTo>
                  <a:pt x="1781" y="816"/>
                </a:lnTo>
                <a:lnTo>
                  <a:pt x="1783" y="815"/>
                </a:lnTo>
                <a:lnTo>
                  <a:pt x="1786" y="811"/>
                </a:lnTo>
                <a:lnTo>
                  <a:pt x="1786" y="811"/>
                </a:lnTo>
                <a:lnTo>
                  <a:pt x="1787" y="807"/>
                </a:lnTo>
                <a:lnTo>
                  <a:pt x="1786" y="805"/>
                </a:lnTo>
                <a:lnTo>
                  <a:pt x="1785" y="801"/>
                </a:lnTo>
                <a:lnTo>
                  <a:pt x="1783" y="798"/>
                </a:lnTo>
                <a:lnTo>
                  <a:pt x="1776" y="792"/>
                </a:lnTo>
                <a:lnTo>
                  <a:pt x="1766" y="786"/>
                </a:lnTo>
                <a:lnTo>
                  <a:pt x="1766" y="786"/>
                </a:lnTo>
                <a:lnTo>
                  <a:pt x="1755" y="781"/>
                </a:lnTo>
                <a:lnTo>
                  <a:pt x="1746" y="777"/>
                </a:lnTo>
                <a:lnTo>
                  <a:pt x="1736" y="775"/>
                </a:lnTo>
                <a:lnTo>
                  <a:pt x="1736" y="775"/>
                </a:lnTo>
                <a:lnTo>
                  <a:pt x="1734" y="775"/>
                </a:lnTo>
                <a:lnTo>
                  <a:pt x="1727" y="771"/>
                </a:lnTo>
                <a:lnTo>
                  <a:pt x="1719" y="764"/>
                </a:lnTo>
                <a:lnTo>
                  <a:pt x="1708" y="750"/>
                </a:lnTo>
                <a:lnTo>
                  <a:pt x="1708" y="750"/>
                </a:lnTo>
                <a:lnTo>
                  <a:pt x="1703" y="743"/>
                </a:lnTo>
                <a:lnTo>
                  <a:pt x="1699" y="736"/>
                </a:lnTo>
                <a:lnTo>
                  <a:pt x="1696" y="730"/>
                </a:lnTo>
                <a:lnTo>
                  <a:pt x="1692" y="723"/>
                </a:lnTo>
                <a:lnTo>
                  <a:pt x="1686" y="717"/>
                </a:lnTo>
                <a:lnTo>
                  <a:pt x="1676" y="710"/>
                </a:lnTo>
                <a:lnTo>
                  <a:pt x="1662" y="702"/>
                </a:lnTo>
                <a:lnTo>
                  <a:pt x="1642" y="693"/>
                </a:lnTo>
                <a:lnTo>
                  <a:pt x="1642" y="693"/>
                </a:lnTo>
                <a:lnTo>
                  <a:pt x="1607" y="676"/>
                </a:lnTo>
                <a:lnTo>
                  <a:pt x="1587" y="665"/>
                </a:lnTo>
                <a:lnTo>
                  <a:pt x="1578" y="658"/>
                </a:lnTo>
                <a:lnTo>
                  <a:pt x="1570" y="650"/>
                </a:lnTo>
                <a:lnTo>
                  <a:pt x="1570" y="650"/>
                </a:lnTo>
                <a:lnTo>
                  <a:pt x="1567" y="646"/>
                </a:lnTo>
                <a:lnTo>
                  <a:pt x="1563" y="639"/>
                </a:lnTo>
                <a:lnTo>
                  <a:pt x="1553" y="626"/>
                </a:lnTo>
                <a:lnTo>
                  <a:pt x="1548" y="621"/>
                </a:lnTo>
                <a:lnTo>
                  <a:pt x="1541" y="616"/>
                </a:lnTo>
                <a:lnTo>
                  <a:pt x="1533" y="613"/>
                </a:lnTo>
                <a:lnTo>
                  <a:pt x="1522" y="613"/>
                </a:lnTo>
                <a:lnTo>
                  <a:pt x="1522" y="613"/>
                </a:lnTo>
                <a:lnTo>
                  <a:pt x="1512" y="614"/>
                </a:lnTo>
                <a:lnTo>
                  <a:pt x="1503" y="616"/>
                </a:lnTo>
                <a:lnTo>
                  <a:pt x="1497" y="620"/>
                </a:lnTo>
                <a:lnTo>
                  <a:pt x="1491" y="625"/>
                </a:lnTo>
                <a:lnTo>
                  <a:pt x="1480" y="635"/>
                </a:lnTo>
                <a:lnTo>
                  <a:pt x="1474" y="641"/>
                </a:lnTo>
                <a:lnTo>
                  <a:pt x="1468" y="646"/>
                </a:lnTo>
                <a:lnTo>
                  <a:pt x="1468" y="646"/>
                </a:lnTo>
                <a:lnTo>
                  <a:pt x="1457" y="653"/>
                </a:lnTo>
                <a:lnTo>
                  <a:pt x="1451" y="656"/>
                </a:lnTo>
                <a:lnTo>
                  <a:pt x="1441" y="659"/>
                </a:lnTo>
                <a:lnTo>
                  <a:pt x="1426" y="659"/>
                </a:lnTo>
                <a:lnTo>
                  <a:pt x="1426" y="659"/>
                </a:lnTo>
                <a:lnTo>
                  <a:pt x="1411" y="659"/>
                </a:lnTo>
                <a:lnTo>
                  <a:pt x="1391" y="656"/>
                </a:lnTo>
                <a:lnTo>
                  <a:pt x="1341" y="652"/>
                </a:lnTo>
                <a:lnTo>
                  <a:pt x="1287" y="647"/>
                </a:lnTo>
                <a:lnTo>
                  <a:pt x="1238" y="643"/>
                </a:lnTo>
                <a:lnTo>
                  <a:pt x="1238" y="643"/>
                </a:lnTo>
                <a:lnTo>
                  <a:pt x="1226" y="643"/>
                </a:lnTo>
                <a:lnTo>
                  <a:pt x="1215" y="644"/>
                </a:lnTo>
                <a:lnTo>
                  <a:pt x="1188" y="647"/>
                </a:lnTo>
                <a:lnTo>
                  <a:pt x="1161" y="652"/>
                </a:lnTo>
                <a:lnTo>
                  <a:pt x="1133" y="658"/>
                </a:lnTo>
                <a:lnTo>
                  <a:pt x="1081" y="670"/>
                </a:lnTo>
                <a:lnTo>
                  <a:pt x="1058" y="675"/>
                </a:lnTo>
                <a:lnTo>
                  <a:pt x="1041" y="678"/>
                </a:lnTo>
                <a:lnTo>
                  <a:pt x="1041" y="678"/>
                </a:lnTo>
                <a:lnTo>
                  <a:pt x="1024" y="678"/>
                </a:lnTo>
                <a:lnTo>
                  <a:pt x="1008" y="678"/>
                </a:lnTo>
                <a:lnTo>
                  <a:pt x="977" y="677"/>
                </a:lnTo>
                <a:lnTo>
                  <a:pt x="954" y="675"/>
                </a:lnTo>
                <a:lnTo>
                  <a:pt x="945" y="672"/>
                </a:lnTo>
                <a:lnTo>
                  <a:pt x="945" y="672"/>
                </a:lnTo>
                <a:lnTo>
                  <a:pt x="942" y="670"/>
                </a:lnTo>
                <a:lnTo>
                  <a:pt x="937" y="667"/>
                </a:lnTo>
                <a:lnTo>
                  <a:pt x="937" y="667"/>
                </a:lnTo>
                <a:lnTo>
                  <a:pt x="861" y="659"/>
                </a:lnTo>
                <a:lnTo>
                  <a:pt x="861" y="659"/>
                </a:lnTo>
                <a:lnTo>
                  <a:pt x="837" y="656"/>
                </a:lnTo>
                <a:lnTo>
                  <a:pt x="825" y="656"/>
                </a:lnTo>
                <a:lnTo>
                  <a:pt x="825" y="656"/>
                </a:lnTo>
                <a:lnTo>
                  <a:pt x="811" y="652"/>
                </a:lnTo>
                <a:lnTo>
                  <a:pt x="784" y="642"/>
                </a:lnTo>
                <a:lnTo>
                  <a:pt x="746" y="627"/>
                </a:lnTo>
                <a:lnTo>
                  <a:pt x="746" y="627"/>
                </a:lnTo>
                <a:lnTo>
                  <a:pt x="740" y="620"/>
                </a:lnTo>
                <a:lnTo>
                  <a:pt x="734" y="611"/>
                </a:lnTo>
                <a:lnTo>
                  <a:pt x="724" y="602"/>
                </a:lnTo>
                <a:lnTo>
                  <a:pt x="712" y="592"/>
                </a:lnTo>
                <a:lnTo>
                  <a:pt x="697" y="582"/>
                </a:lnTo>
                <a:lnTo>
                  <a:pt x="690" y="577"/>
                </a:lnTo>
                <a:lnTo>
                  <a:pt x="680" y="574"/>
                </a:lnTo>
                <a:lnTo>
                  <a:pt x="671" y="570"/>
                </a:lnTo>
                <a:lnTo>
                  <a:pt x="661" y="568"/>
                </a:lnTo>
                <a:lnTo>
                  <a:pt x="661" y="568"/>
                </a:lnTo>
                <a:lnTo>
                  <a:pt x="622" y="559"/>
                </a:lnTo>
                <a:lnTo>
                  <a:pt x="591" y="554"/>
                </a:lnTo>
                <a:lnTo>
                  <a:pt x="578" y="553"/>
                </a:lnTo>
                <a:lnTo>
                  <a:pt x="567" y="552"/>
                </a:lnTo>
                <a:lnTo>
                  <a:pt x="556" y="553"/>
                </a:lnTo>
                <a:lnTo>
                  <a:pt x="548" y="555"/>
                </a:lnTo>
                <a:lnTo>
                  <a:pt x="548" y="555"/>
                </a:lnTo>
                <a:lnTo>
                  <a:pt x="539" y="560"/>
                </a:lnTo>
                <a:lnTo>
                  <a:pt x="533" y="564"/>
                </a:lnTo>
                <a:lnTo>
                  <a:pt x="527" y="569"/>
                </a:lnTo>
                <a:lnTo>
                  <a:pt x="523" y="574"/>
                </a:lnTo>
                <a:lnTo>
                  <a:pt x="517" y="581"/>
                </a:lnTo>
                <a:lnTo>
                  <a:pt x="516" y="583"/>
                </a:lnTo>
                <a:lnTo>
                  <a:pt x="516" y="583"/>
                </a:lnTo>
                <a:lnTo>
                  <a:pt x="516" y="582"/>
                </a:lnTo>
                <a:lnTo>
                  <a:pt x="517" y="577"/>
                </a:lnTo>
                <a:lnTo>
                  <a:pt x="516" y="574"/>
                </a:lnTo>
                <a:lnTo>
                  <a:pt x="515" y="571"/>
                </a:lnTo>
                <a:lnTo>
                  <a:pt x="512" y="569"/>
                </a:lnTo>
                <a:lnTo>
                  <a:pt x="509" y="566"/>
                </a:lnTo>
                <a:lnTo>
                  <a:pt x="509" y="566"/>
                </a:lnTo>
                <a:lnTo>
                  <a:pt x="505" y="564"/>
                </a:lnTo>
                <a:lnTo>
                  <a:pt x="501" y="564"/>
                </a:lnTo>
                <a:lnTo>
                  <a:pt x="498" y="565"/>
                </a:lnTo>
                <a:lnTo>
                  <a:pt x="494" y="566"/>
                </a:lnTo>
                <a:lnTo>
                  <a:pt x="492" y="566"/>
                </a:lnTo>
                <a:lnTo>
                  <a:pt x="488" y="566"/>
                </a:lnTo>
                <a:lnTo>
                  <a:pt x="488" y="566"/>
                </a:lnTo>
                <a:lnTo>
                  <a:pt x="486" y="565"/>
                </a:lnTo>
                <a:lnTo>
                  <a:pt x="484" y="563"/>
                </a:lnTo>
                <a:lnTo>
                  <a:pt x="482" y="558"/>
                </a:lnTo>
                <a:lnTo>
                  <a:pt x="479" y="551"/>
                </a:lnTo>
                <a:lnTo>
                  <a:pt x="478" y="543"/>
                </a:lnTo>
                <a:lnTo>
                  <a:pt x="478" y="527"/>
                </a:lnTo>
                <a:lnTo>
                  <a:pt x="477" y="520"/>
                </a:lnTo>
                <a:lnTo>
                  <a:pt x="476" y="515"/>
                </a:lnTo>
                <a:lnTo>
                  <a:pt x="476" y="515"/>
                </a:lnTo>
                <a:lnTo>
                  <a:pt x="461" y="456"/>
                </a:lnTo>
                <a:lnTo>
                  <a:pt x="443" y="386"/>
                </a:lnTo>
                <a:lnTo>
                  <a:pt x="443" y="386"/>
                </a:lnTo>
                <a:lnTo>
                  <a:pt x="439" y="376"/>
                </a:lnTo>
                <a:lnTo>
                  <a:pt x="434" y="365"/>
                </a:lnTo>
                <a:lnTo>
                  <a:pt x="422" y="344"/>
                </a:lnTo>
                <a:lnTo>
                  <a:pt x="411" y="327"/>
                </a:lnTo>
                <a:lnTo>
                  <a:pt x="406" y="320"/>
                </a:lnTo>
                <a:lnTo>
                  <a:pt x="406" y="320"/>
                </a:lnTo>
                <a:lnTo>
                  <a:pt x="415" y="319"/>
                </a:lnTo>
                <a:lnTo>
                  <a:pt x="436" y="314"/>
                </a:lnTo>
                <a:lnTo>
                  <a:pt x="448" y="312"/>
                </a:lnTo>
                <a:lnTo>
                  <a:pt x="460" y="307"/>
                </a:lnTo>
                <a:lnTo>
                  <a:pt x="472" y="302"/>
                </a:lnTo>
                <a:lnTo>
                  <a:pt x="481" y="296"/>
                </a:lnTo>
                <a:lnTo>
                  <a:pt x="481" y="296"/>
                </a:lnTo>
                <a:lnTo>
                  <a:pt x="495" y="284"/>
                </a:lnTo>
                <a:lnTo>
                  <a:pt x="504" y="275"/>
                </a:lnTo>
                <a:lnTo>
                  <a:pt x="512" y="267"/>
                </a:lnTo>
                <a:lnTo>
                  <a:pt x="507" y="277"/>
                </a:lnTo>
                <a:lnTo>
                  <a:pt x="526" y="247"/>
                </a:lnTo>
                <a:lnTo>
                  <a:pt x="529" y="255"/>
                </a:lnTo>
                <a:lnTo>
                  <a:pt x="529" y="255"/>
                </a:lnTo>
                <a:lnTo>
                  <a:pt x="529" y="244"/>
                </a:lnTo>
                <a:lnTo>
                  <a:pt x="531" y="233"/>
                </a:lnTo>
                <a:lnTo>
                  <a:pt x="533" y="219"/>
                </a:lnTo>
                <a:lnTo>
                  <a:pt x="533" y="219"/>
                </a:lnTo>
                <a:lnTo>
                  <a:pt x="534" y="204"/>
                </a:lnTo>
                <a:lnTo>
                  <a:pt x="534" y="188"/>
                </a:lnTo>
                <a:lnTo>
                  <a:pt x="533" y="169"/>
                </a:lnTo>
                <a:lnTo>
                  <a:pt x="533" y="169"/>
                </a:lnTo>
                <a:lnTo>
                  <a:pt x="534" y="167"/>
                </a:lnTo>
                <a:lnTo>
                  <a:pt x="538" y="161"/>
                </a:lnTo>
                <a:lnTo>
                  <a:pt x="539" y="156"/>
                </a:lnTo>
                <a:lnTo>
                  <a:pt x="540" y="150"/>
                </a:lnTo>
                <a:lnTo>
                  <a:pt x="542" y="143"/>
                </a:lnTo>
                <a:lnTo>
                  <a:pt x="540" y="137"/>
                </a:lnTo>
                <a:lnTo>
                  <a:pt x="540" y="137"/>
                </a:lnTo>
                <a:lnTo>
                  <a:pt x="538" y="127"/>
                </a:lnTo>
                <a:lnTo>
                  <a:pt x="533" y="116"/>
                </a:lnTo>
                <a:lnTo>
                  <a:pt x="518" y="92"/>
                </a:lnTo>
                <a:lnTo>
                  <a:pt x="503" y="67"/>
                </a:lnTo>
                <a:lnTo>
                  <a:pt x="490" y="51"/>
                </a:lnTo>
                <a:lnTo>
                  <a:pt x="490" y="51"/>
                </a:lnTo>
                <a:lnTo>
                  <a:pt x="486" y="45"/>
                </a:lnTo>
                <a:lnTo>
                  <a:pt x="478" y="38"/>
                </a:lnTo>
                <a:lnTo>
                  <a:pt x="470" y="31"/>
                </a:lnTo>
                <a:lnTo>
                  <a:pt x="458" y="22"/>
                </a:lnTo>
                <a:lnTo>
                  <a:pt x="445" y="15"/>
                </a:lnTo>
                <a:lnTo>
                  <a:pt x="432" y="9"/>
                </a:lnTo>
                <a:lnTo>
                  <a:pt x="417" y="4"/>
                </a:lnTo>
                <a:lnTo>
                  <a:pt x="403" y="1"/>
                </a:lnTo>
                <a:lnTo>
                  <a:pt x="403" y="1"/>
                </a:lnTo>
                <a:lnTo>
                  <a:pt x="389" y="0"/>
                </a:lnTo>
                <a:lnTo>
                  <a:pt x="378" y="0"/>
                </a:lnTo>
                <a:lnTo>
                  <a:pt x="370" y="1"/>
                </a:lnTo>
                <a:lnTo>
                  <a:pt x="363" y="4"/>
                </a:lnTo>
                <a:lnTo>
                  <a:pt x="358" y="6"/>
                </a:lnTo>
                <a:lnTo>
                  <a:pt x="355" y="8"/>
                </a:lnTo>
                <a:lnTo>
                  <a:pt x="353" y="10"/>
                </a:lnTo>
                <a:lnTo>
                  <a:pt x="325" y="20"/>
                </a:lnTo>
                <a:lnTo>
                  <a:pt x="325" y="20"/>
                </a:lnTo>
                <a:lnTo>
                  <a:pt x="348" y="21"/>
                </a:lnTo>
                <a:lnTo>
                  <a:pt x="348" y="21"/>
                </a:lnTo>
                <a:lnTo>
                  <a:pt x="333" y="27"/>
                </a:lnTo>
                <a:lnTo>
                  <a:pt x="320" y="33"/>
                </a:lnTo>
                <a:lnTo>
                  <a:pt x="330" y="36"/>
                </a:lnTo>
                <a:lnTo>
                  <a:pt x="316" y="45"/>
                </a:lnTo>
                <a:lnTo>
                  <a:pt x="314" y="54"/>
                </a:lnTo>
                <a:lnTo>
                  <a:pt x="314" y="54"/>
                </a:lnTo>
                <a:lnTo>
                  <a:pt x="299" y="60"/>
                </a:lnTo>
                <a:lnTo>
                  <a:pt x="299" y="60"/>
                </a:lnTo>
                <a:lnTo>
                  <a:pt x="292" y="61"/>
                </a:lnTo>
                <a:lnTo>
                  <a:pt x="281" y="62"/>
                </a:lnTo>
                <a:lnTo>
                  <a:pt x="281" y="62"/>
                </a:lnTo>
                <a:lnTo>
                  <a:pt x="270" y="62"/>
                </a:lnTo>
                <a:lnTo>
                  <a:pt x="265" y="62"/>
                </a:lnTo>
                <a:lnTo>
                  <a:pt x="262" y="65"/>
                </a:lnTo>
                <a:lnTo>
                  <a:pt x="262" y="65"/>
                </a:lnTo>
                <a:lnTo>
                  <a:pt x="258" y="70"/>
                </a:lnTo>
                <a:lnTo>
                  <a:pt x="254" y="76"/>
                </a:lnTo>
                <a:lnTo>
                  <a:pt x="251" y="84"/>
                </a:lnTo>
                <a:lnTo>
                  <a:pt x="251" y="84"/>
                </a:lnTo>
                <a:lnTo>
                  <a:pt x="244" y="88"/>
                </a:lnTo>
                <a:lnTo>
                  <a:pt x="240" y="92"/>
                </a:lnTo>
                <a:lnTo>
                  <a:pt x="237" y="94"/>
                </a:lnTo>
                <a:lnTo>
                  <a:pt x="237" y="94"/>
                </a:lnTo>
                <a:lnTo>
                  <a:pt x="234" y="100"/>
                </a:lnTo>
                <a:lnTo>
                  <a:pt x="234" y="100"/>
                </a:lnTo>
                <a:lnTo>
                  <a:pt x="227" y="100"/>
                </a:lnTo>
                <a:lnTo>
                  <a:pt x="223" y="102"/>
                </a:lnTo>
                <a:lnTo>
                  <a:pt x="221" y="104"/>
                </a:lnTo>
                <a:lnTo>
                  <a:pt x="220" y="106"/>
                </a:lnTo>
                <a:lnTo>
                  <a:pt x="220" y="106"/>
                </a:lnTo>
                <a:lnTo>
                  <a:pt x="219" y="115"/>
                </a:lnTo>
                <a:lnTo>
                  <a:pt x="219" y="115"/>
                </a:lnTo>
                <a:lnTo>
                  <a:pt x="215" y="118"/>
                </a:lnTo>
                <a:lnTo>
                  <a:pt x="206" y="127"/>
                </a:lnTo>
                <a:lnTo>
                  <a:pt x="196" y="137"/>
                </a:lnTo>
                <a:lnTo>
                  <a:pt x="192" y="141"/>
                </a:lnTo>
                <a:lnTo>
                  <a:pt x="191" y="146"/>
                </a:lnTo>
                <a:lnTo>
                  <a:pt x="191" y="146"/>
                </a:lnTo>
                <a:lnTo>
                  <a:pt x="195" y="160"/>
                </a:lnTo>
                <a:lnTo>
                  <a:pt x="201" y="180"/>
                </a:lnTo>
                <a:lnTo>
                  <a:pt x="208" y="202"/>
                </a:lnTo>
                <a:lnTo>
                  <a:pt x="213" y="217"/>
                </a:lnTo>
                <a:lnTo>
                  <a:pt x="213" y="217"/>
                </a:lnTo>
                <a:lnTo>
                  <a:pt x="214" y="229"/>
                </a:lnTo>
                <a:lnTo>
                  <a:pt x="214" y="240"/>
                </a:lnTo>
                <a:lnTo>
                  <a:pt x="214" y="253"/>
                </a:lnTo>
                <a:lnTo>
                  <a:pt x="214" y="2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9">
            <a:extLst>
              <a:ext uri="{FF2B5EF4-FFF2-40B4-BE49-F238E27FC236}">
                <a16:creationId xmlns:a16="http://schemas.microsoft.com/office/drawing/2014/main" id="{5DDE79C4-BC28-433B-8F61-1C5153432525}"/>
              </a:ext>
            </a:extLst>
          </p:cNvPr>
          <p:cNvSpPr>
            <a:spLocks/>
          </p:cNvSpPr>
          <p:nvPr/>
        </p:nvSpPr>
        <p:spPr bwMode="auto">
          <a:xfrm>
            <a:off x="4135362" y="5514465"/>
            <a:ext cx="1575856" cy="800800"/>
          </a:xfrm>
          <a:custGeom>
            <a:avLst/>
            <a:gdLst>
              <a:gd name="T0" fmla="*/ 385 w 1714"/>
              <a:gd name="T1" fmla="*/ 255 h 871"/>
              <a:gd name="T2" fmla="*/ 319 w 1714"/>
              <a:gd name="T3" fmla="*/ 307 h 871"/>
              <a:gd name="T4" fmla="*/ 293 w 1714"/>
              <a:gd name="T5" fmla="*/ 409 h 871"/>
              <a:gd name="T6" fmla="*/ 279 w 1714"/>
              <a:gd name="T7" fmla="*/ 459 h 871"/>
              <a:gd name="T8" fmla="*/ 218 w 1714"/>
              <a:gd name="T9" fmla="*/ 588 h 871"/>
              <a:gd name="T10" fmla="*/ 126 w 1714"/>
              <a:gd name="T11" fmla="*/ 817 h 871"/>
              <a:gd name="T12" fmla="*/ 30 w 1714"/>
              <a:gd name="T13" fmla="*/ 841 h 871"/>
              <a:gd name="T14" fmla="*/ 24 w 1714"/>
              <a:gd name="T15" fmla="*/ 854 h 871"/>
              <a:gd name="T16" fmla="*/ 14 w 1714"/>
              <a:gd name="T17" fmla="*/ 867 h 871"/>
              <a:gd name="T18" fmla="*/ 35 w 1714"/>
              <a:gd name="T19" fmla="*/ 871 h 871"/>
              <a:gd name="T20" fmla="*/ 128 w 1714"/>
              <a:gd name="T21" fmla="*/ 861 h 871"/>
              <a:gd name="T22" fmla="*/ 196 w 1714"/>
              <a:gd name="T23" fmla="*/ 863 h 871"/>
              <a:gd name="T24" fmla="*/ 231 w 1714"/>
              <a:gd name="T25" fmla="*/ 836 h 871"/>
              <a:gd name="T26" fmla="*/ 296 w 1714"/>
              <a:gd name="T27" fmla="*/ 736 h 871"/>
              <a:gd name="T28" fmla="*/ 374 w 1714"/>
              <a:gd name="T29" fmla="*/ 557 h 871"/>
              <a:gd name="T30" fmla="*/ 419 w 1714"/>
              <a:gd name="T31" fmla="*/ 666 h 871"/>
              <a:gd name="T32" fmla="*/ 490 w 1714"/>
              <a:gd name="T33" fmla="*/ 739 h 871"/>
              <a:gd name="T34" fmla="*/ 506 w 1714"/>
              <a:gd name="T35" fmla="*/ 768 h 871"/>
              <a:gd name="T36" fmla="*/ 531 w 1714"/>
              <a:gd name="T37" fmla="*/ 787 h 871"/>
              <a:gd name="T38" fmla="*/ 602 w 1714"/>
              <a:gd name="T39" fmla="*/ 824 h 871"/>
              <a:gd name="T40" fmla="*/ 775 w 1714"/>
              <a:gd name="T41" fmla="*/ 829 h 871"/>
              <a:gd name="T42" fmla="*/ 1039 w 1714"/>
              <a:gd name="T43" fmla="*/ 834 h 871"/>
              <a:gd name="T44" fmla="*/ 1090 w 1714"/>
              <a:gd name="T45" fmla="*/ 813 h 871"/>
              <a:gd name="T46" fmla="*/ 1200 w 1714"/>
              <a:gd name="T47" fmla="*/ 822 h 871"/>
              <a:gd name="T48" fmla="*/ 1257 w 1714"/>
              <a:gd name="T49" fmla="*/ 786 h 871"/>
              <a:gd name="T50" fmla="*/ 1515 w 1714"/>
              <a:gd name="T51" fmla="*/ 711 h 871"/>
              <a:gd name="T52" fmla="*/ 1602 w 1714"/>
              <a:gd name="T53" fmla="*/ 711 h 871"/>
              <a:gd name="T54" fmla="*/ 1637 w 1714"/>
              <a:gd name="T55" fmla="*/ 775 h 871"/>
              <a:gd name="T56" fmla="*/ 1591 w 1714"/>
              <a:gd name="T57" fmla="*/ 805 h 871"/>
              <a:gd name="T58" fmla="*/ 1672 w 1714"/>
              <a:gd name="T59" fmla="*/ 805 h 871"/>
              <a:gd name="T60" fmla="*/ 1693 w 1714"/>
              <a:gd name="T61" fmla="*/ 781 h 871"/>
              <a:gd name="T62" fmla="*/ 1712 w 1714"/>
              <a:gd name="T63" fmla="*/ 756 h 871"/>
              <a:gd name="T64" fmla="*/ 1696 w 1714"/>
              <a:gd name="T65" fmla="*/ 703 h 871"/>
              <a:gd name="T66" fmla="*/ 1698 w 1714"/>
              <a:gd name="T67" fmla="*/ 613 h 871"/>
              <a:gd name="T68" fmla="*/ 1661 w 1714"/>
              <a:gd name="T69" fmla="*/ 589 h 871"/>
              <a:gd name="T70" fmla="*/ 1617 w 1714"/>
              <a:gd name="T71" fmla="*/ 571 h 871"/>
              <a:gd name="T72" fmla="*/ 1575 w 1714"/>
              <a:gd name="T73" fmla="*/ 598 h 871"/>
              <a:gd name="T74" fmla="*/ 1438 w 1714"/>
              <a:gd name="T75" fmla="*/ 613 h 871"/>
              <a:gd name="T76" fmla="*/ 1287 w 1714"/>
              <a:gd name="T77" fmla="*/ 622 h 871"/>
              <a:gd name="T78" fmla="*/ 1152 w 1714"/>
              <a:gd name="T79" fmla="*/ 685 h 871"/>
              <a:gd name="T80" fmla="*/ 1054 w 1714"/>
              <a:gd name="T81" fmla="*/ 673 h 871"/>
              <a:gd name="T82" fmla="*/ 892 w 1714"/>
              <a:gd name="T83" fmla="*/ 641 h 871"/>
              <a:gd name="T84" fmla="*/ 785 w 1714"/>
              <a:gd name="T85" fmla="*/ 566 h 871"/>
              <a:gd name="T86" fmla="*/ 710 w 1714"/>
              <a:gd name="T87" fmla="*/ 565 h 871"/>
              <a:gd name="T88" fmla="*/ 653 w 1714"/>
              <a:gd name="T89" fmla="*/ 567 h 871"/>
              <a:gd name="T90" fmla="*/ 632 w 1714"/>
              <a:gd name="T91" fmla="*/ 529 h 871"/>
              <a:gd name="T92" fmla="*/ 618 w 1714"/>
              <a:gd name="T93" fmla="*/ 475 h 871"/>
              <a:gd name="T94" fmla="*/ 584 w 1714"/>
              <a:gd name="T95" fmla="*/ 381 h 871"/>
              <a:gd name="T96" fmla="*/ 640 w 1714"/>
              <a:gd name="T97" fmla="*/ 320 h 871"/>
              <a:gd name="T98" fmla="*/ 719 w 1714"/>
              <a:gd name="T99" fmla="*/ 310 h 871"/>
              <a:gd name="T100" fmla="*/ 788 w 1714"/>
              <a:gd name="T101" fmla="*/ 253 h 871"/>
              <a:gd name="T102" fmla="*/ 805 w 1714"/>
              <a:gd name="T103" fmla="*/ 169 h 871"/>
              <a:gd name="T104" fmla="*/ 765 w 1714"/>
              <a:gd name="T105" fmla="*/ 82 h 871"/>
              <a:gd name="T106" fmla="*/ 713 w 1714"/>
              <a:gd name="T107" fmla="*/ 2 h 871"/>
              <a:gd name="T108" fmla="*/ 655 w 1714"/>
              <a:gd name="T109" fmla="*/ 2 h 871"/>
              <a:gd name="T110" fmla="*/ 638 w 1714"/>
              <a:gd name="T111" fmla="*/ 30 h 871"/>
              <a:gd name="T112" fmla="*/ 597 w 1714"/>
              <a:gd name="T113" fmla="*/ 48 h 871"/>
              <a:gd name="T114" fmla="*/ 558 w 1714"/>
              <a:gd name="T115" fmla="*/ 41 h 871"/>
              <a:gd name="T116" fmla="*/ 528 w 1714"/>
              <a:gd name="T117" fmla="*/ 50 h 871"/>
              <a:gd name="T118" fmla="*/ 502 w 1714"/>
              <a:gd name="T119" fmla="*/ 61 h 871"/>
              <a:gd name="T120" fmla="*/ 475 w 1714"/>
              <a:gd name="T121" fmla="*/ 95 h 871"/>
              <a:gd name="T122" fmla="*/ 466 w 1714"/>
              <a:gd name="T123" fmla="*/ 147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14" h="871">
                <a:moveTo>
                  <a:pt x="439" y="230"/>
                </a:moveTo>
                <a:lnTo>
                  <a:pt x="439" y="230"/>
                </a:lnTo>
                <a:lnTo>
                  <a:pt x="428" y="232"/>
                </a:lnTo>
                <a:lnTo>
                  <a:pt x="418" y="236"/>
                </a:lnTo>
                <a:lnTo>
                  <a:pt x="408" y="241"/>
                </a:lnTo>
                <a:lnTo>
                  <a:pt x="408" y="241"/>
                </a:lnTo>
                <a:lnTo>
                  <a:pt x="385" y="255"/>
                </a:lnTo>
                <a:lnTo>
                  <a:pt x="369" y="264"/>
                </a:lnTo>
                <a:lnTo>
                  <a:pt x="369" y="264"/>
                </a:lnTo>
                <a:lnTo>
                  <a:pt x="361" y="270"/>
                </a:lnTo>
                <a:lnTo>
                  <a:pt x="345" y="282"/>
                </a:lnTo>
                <a:lnTo>
                  <a:pt x="335" y="289"/>
                </a:lnTo>
                <a:lnTo>
                  <a:pt x="327" y="298"/>
                </a:lnTo>
                <a:lnTo>
                  <a:pt x="319" y="307"/>
                </a:lnTo>
                <a:lnTo>
                  <a:pt x="315" y="315"/>
                </a:lnTo>
                <a:lnTo>
                  <a:pt x="315" y="315"/>
                </a:lnTo>
                <a:lnTo>
                  <a:pt x="311" y="325"/>
                </a:lnTo>
                <a:lnTo>
                  <a:pt x="307" y="338"/>
                </a:lnTo>
                <a:lnTo>
                  <a:pt x="300" y="370"/>
                </a:lnTo>
                <a:lnTo>
                  <a:pt x="293" y="409"/>
                </a:lnTo>
                <a:lnTo>
                  <a:pt x="293" y="409"/>
                </a:lnTo>
                <a:lnTo>
                  <a:pt x="289" y="416"/>
                </a:lnTo>
                <a:lnTo>
                  <a:pt x="285" y="423"/>
                </a:lnTo>
                <a:lnTo>
                  <a:pt x="283" y="430"/>
                </a:lnTo>
                <a:lnTo>
                  <a:pt x="283" y="430"/>
                </a:lnTo>
                <a:lnTo>
                  <a:pt x="280" y="438"/>
                </a:lnTo>
                <a:lnTo>
                  <a:pt x="280" y="448"/>
                </a:lnTo>
                <a:lnTo>
                  <a:pt x="279" y="459"/>
                </a:lnTo>
                <a:lnTo>
                  <a:pt x="283" y="465"/>
                </a:lnTo>
                <a:lnTo>
                  <a:pt x="283" y="465"/>
                </a:lnTo>
                <a:lnTo>
                  <a:pt x="256" y="512"/>
                </a:lnTo>
                <a:lnTo>
                  <a:pt x="234" y="554"/>
                </a:lnTo>
                <a:lnTo>
                  <a:pt x="226" y="572"/>
                </a:lnTo>
                <a:lnTo>
                  <a:pt x="218" y="588"/>
                </a:lnTo>
                <a:lnTo>
                  <a:pt x="218" y="588"/>
                </a:lnTo>
                <a:lnTo>
                  <a:pt x="214" y="607"/>
                </a:lnTo>
                <a:lnTo>
                  <a:pt x="207" y="636"/>
                </a:lnTo>
                <a:lnTo>
                  <a:pt x="194" y="706"/>
                </a:lnTo>
                <a:lnTo>
                  <a:pt x="181" y="796"/>
                </a:lnTo>
                <a:lnTo>
                  <a:pt x="181" y="796"/>
                </a:lnTo>
                <a:lnTo>
                  <a:pt x="126" y="817"/>
                </a:lnTo>
                <a:lnTo>
                  <a:pt x="126" y="817"/>
                </a:lnTo>
                <a:lnTo>
                  <a:pt x="99" y="824"/>
                </a:lnTo>
                <a:lnTo>
                  <a:pt x="77" y="829"/>
                </a:lnTo>
                <a:lnTo>
                  <a:pt x="77" y="829"/>
                </a:lnTo>
                <a:lnTo>
                  <a:pt x="50" y="835"/>
                </a:lnTo>
                <a:lnTo>
                  <a:pt x="35" y="839"/>
                </a:lnTo>
                <a:lnTo>
                  <a:pt x="30" y="841"/>
                </a:lnTo>
                <a:lnTo>
                  <a:pt x="30" y="841"/>
                </a:lnTo>
                <a:lnTo>
                  <a:pt x="30" y="842"/>
                </a:lnTo>
                <a:lnTo>
                  <a:pt x="30" y="842"/>
                </a:lnTo>
                <a:lnTo>
                  <a:pt x="35" y="845"/>
                </a:lnTo>
                <a:lnTo>
                  <a:pt x="39" y="847"/>
                </a:lnTo>
                <a:lnTo>
                  <a:pt x="45" y="848"/>
                </a:lnTo>
                <a:lnTo>
                  <a:pt x="45" y="848"/>
                </a:lnTo>
                <a:lnTo>
                  <a:pt x="24" y="854"/>
                </a:lnTo>
                <a:lnTo>
                  <a:pt x="8" y="861"/>
                </a:lnTo>
                <a:lnTo>
                  <a:pt x="3" y="863"/>
                </a:lnTo>
                <a:lnTo>
                  <a:pt x="0" y="864"/>
                </a:lnTo>
                <a:lnTo>
                  <a:pt x="0" y="864"/>
                </a:lnTo>
                <a:lnTo>
                  <a:pt x="2" y="865"/>
                </a:lnTo>
                <a:lnTo>
                  <a:pt x="4" y="867"/>
                </a:lnTo>
                <a:lnTo>
                  <a:pt x="14" y="867"/>
                </a:lnTo>
                <a:lnTo>
                  <a:pt x="27" y="867"/>
                </a:lnTo>
                <a:lnTo>
                  <a:pt x="27" y="867"/>
                </a:lnTo>
                <a:lnTo>
                  <a:pt x="27" y="868"/>
                </a:lnTo>
                <a:lnTo>
                  <a:pt x="27" y="869"/>
                </a:lnTo>
                <a:lnTo>
                  <a:pt x="28" y="870"/>
                </a:lnTo>
                <a:lnTo>
                  <a:pt x="31" y="871"/>
                </a:lnTo>
                <a:lnTo>
                  <a:pt x="35" y="871"/>
                </a:lnTo>
                <a:lnTo>
                  <a:pt x="41" y="871"/>
                </a:lnTo>
                <a:lnTo>
                  <a:pt x="41" y="871"/>
                </a:lnTo>
                <a:lnTo>
                  <a:pt x="60" y="868"/>
                </a:lnTo>
                <a:lnTo>
                  <a:pt x="86" y="863"/>
                </a:lnTo>
                <a:lnTo>
                  <a:pt x="100" y="861"/>
                </a:lnTo>
                <a:lnTo>
                  <a:pt x="115" y="861"/>
                </a:lnTo>
                <a:lnTo>
                  <a:pt x="128" y="861"/>
                </a:lnTo>
                <a:lnTo>
                  <a:pt x="142" y="862"/>
                </a:lnTo>
                <a:lnTo>
                  <a:pt x="142" y="862"/>
                </a:lnTo>
                <a:lnTo>
                  <a:pt x="162" y="864"/>
                </a:lnTo>
                <a:lnTo>
                  <a:pt x="177" y="865"/>
                </a:lnTo>
                <a:lnTo>
                  <a:pt x="188" y="865"/>
                </a:lnTo>
                <a:lnTo>
                  <a:pt x="196" y="863"/>
                </a:lnTo>
                <a:lnTo>
                  <a:pt x="196" y="863"/>
                </a:lnTo>
                <a:lnTo>
                  <a:pt x="200" y="861"/>
                </a:lnTo>
                <a:lnTo>
                  <a:pt x="205" y="857"/>
                </a:lnTo>
                <a:lnTo>
                  <a:pt x="211" y="848"/>
                </a:lnTo>
                <a:lnTo>
                  <a:pt x="217" y="840"/>
                </a:lnTo>
                <a:lnTo>
                  <a:pt x="218" y="836"/>
                </a:lnTo>
                <a:lnTo>
                  <a:pt x="218" y="836"/>
                </a:lnTo>
                <a:lnTo>
                  <a:pt x="231" y="836"/>
                </a:lnTo>
                <a:lnTo>
                  <a:pt x="240" y="836"/>
                </a:lnTo>
                <a:lnTo>
                  <a:pt x="244" y="835"/>
                </a:lnTo>
                <a:lnTo>
                  <a:pt x="248" y="833"/>
                </a:lnTo>
                <a:lnTo>
                  <a:pt x="248" y="833"/>
                </a:lnTo>
                <a:lnTo>
                  <a:pt x="259" y="814"/>
                </a:lnTo>
                <a:lnTo>
                  <a:pt x="277" y="778"/>
                </a:lnTo>
                <a:lnTo>
                  <a:pt x="296" y="736"/>
                </a:lnTo>
                <a:lnTo>
                  <a:pt x="312" y="703"/>
                </a:lnTo>
                <a:lnTo>
                  <a:pt x="312" y="703"/>
                </a:lnTo>
                <a:lnTo>
                  <a:pt x="333" y="647"/>
                </a:lnTo>
                <a:lnTo>
                  <a:pt x="350" y="606"/>
                </a:lnTo>
                <a:lnTo>
                  <a:pt x="350" y="606"/>
                </a:lnTo>
                <a:lnTo>
                  <a:pt x="364" y="576"/>
                </a:lnTo>
                <a:lnTo>
                  <a:pt x="374" y="557"/>
                </a:lnTo>
                <a:lnTo>
                  <a:pt x="374" y="557"/>
                </a:lnTo>
                <a:lnTo>
                  <a:pt x="379" y="574"/>
                </a:lnTo>
                <a:lnTo>
                  <a:pt x="385" y="591"/>
                </a:lnTo>
                <a:lnTo>
                  <a:pt x="392" y="612"/>
                </a:lnTo>
                <a:lnTo>
                  <a:pt x="402" y="634"/>
                </a:lnTo>
                <a:lnTo>
                  <a:pt x="413" y="656"/>
                </a:lnTo>
                <a:lnTo>
                  <a:pt x="419" y="666"/>
                </a:lnTo>
                <a:lnTo>
                  <a:pt x="425" y="674"/>
                </a:lnTo>
                <a:lnTo>
                  <a:pt x="431" y="683"/>
                </a:lnTo>
                <a:lnTo>
                  <a:pt x="439" y="689"/>
                </a:lnTo>
                <a:lnTo>
                  <a:pt x="439" y="689"/>
                </a:lnTo>
                <a:lnTo>
                  <a:pt x="452" y="701"/>
                </a:lnTo>
                <a:lnTo>
                  <a:pt x="466" y="713"/>
                </a:lnTo>
                <a:lnTo>
                  <a:pt x="490" y="739"/>
                </a:lnTo>
                <a:lnTo>
                  <a:pt x="508" y="759"/>
                </a:lnTo>
                <a:lnTo>
                  <a:pt x="515" y="767"/>
                </a:lnTo>
                <a:lnTo>
                  <a:pt x="515" y="767"/>
                </a:lnTo>
                <a:lnTo>
                  <a:pt x="513" y="766"/>
                </a:lnTo>
                <a:lnTo>
                  <a:pt x="508" y="766"/>
                </a:lnTo>
                <a:lnTo>
                  <a:pt x="507" y="766"/>
                </a:lnTo>
                <a:lnTo>
                  <a:pt x="506" y="768"/>
                </a:lnTo>
                <a:lnTo>
                  <a:pt x="508" y="772"/>
                </a:lnTo>
                <a:lnTo>
                  <a:pt x="512" y="777"/>
                </a:lnTo>
                <a:lnTo>
                  <a:pt x="512" y="777"/>
                </a:lnTo>
                <a:lnTo>
                  <a:pt x="519" y="785"/>
                </a:lnTo>
                <a:lnTo>
                  <a:pt x="522" y="786"/>
                </a:lnTo>
                <a:lnTo>
                  <a:pt x="524" y="786"/>
                </a:lnTo>
                <a:lnTo>
                  <a:pt x="531" y="787"/>
                </a:lnTo>
                <a:lnTo>
                  <a:pt x="537" y="790"/>
                </a:lnTo>
                <a:lnTo>
                  <a:pt x="547" y="795"/>
                </a:lnTo>
                <a:lnTo>
                  <a:pt x="547" y="795"/>
                </a:lnTo>
                <a:lnTo>
                  <a:pt x="568" y="806"/>
                </a:lnTo>
                <a:lnTo>
                  <a:pt x="586" y="817"/>
                </a:lnTo>
                <a:lnTo>
                  <a:pt x="595" y="820"/>
                </a:lnTo>
                <a:lnTo>
                  <a:pt x="602" y="824"/>
                </a:lnTo>
                <a:lnTo>
                  <a:pt x="610" y="826"/>
                </a:lnTo>
                <a:lnTo>
                  <a:pt x="618" y="828"/>
                </a:lnTo>
                <a:lnTo>
                  <a:pt x="618" y="828"/>
                </a:lnTo>
                <a:lnTo>
                  <a:pt x="685" y="829"/>
                </a:lnTo>
                <a:lnTo>
                  <a:pt x="732" y="830"/>
                </a:lnTo>
                <a:lnTo>
                  <a:pt x="775" y="829"/>
                </a:lnTo>
                <a:lnTo>
                  <a:pt x="775" y="829"/>
                </a:lnTo>
                <a:lnTo>
                  <a:pt x="800" y="829"/>
                </a:lnTo>
                <a:lnTo>
                  <a:pt x="836" y="830"/>
                </a:lnTo>
                <a:lnTo>
                  <a:pt x="923" y="833"/>
                </a:lnTo>
                <a:lnTo>
                  <a:pt x="1001" y="835"/>
                </a:lnTo>
                <a:lnTo>
                  <a:pt x="1028" y="835"/>
                </a:lnTo>
                <a:lnTo>
                  <a:pt x="1039" y="834"/>
                </a:lnTo>
                <a:lnTo>
                  <a:pt x="1039" y="834"/>
                </a:lnTo>
                <a:lnTo>
                  <a:pt x="1045" y="831"/>
                </a:lnTo>
                <a:lnTo>
                  <a:pt x="1050" y="828"/>
                </a:lnTo>
                <a:lnTo>
                  <a:pt x="1054" y="823"/>
                </a:lnTo>
                <a:lnTo>
                  <a:pt x="1054" y="823"/>
                </a:lnTo>
                <a:lnTo>
                  <a:pt x="1071" y="818"/>
                </a:lnTo>
                <a:lnTo>
                  <a:pt x="1090" y="813"/>
                </a:lnTo>
                <a:lnTo>
                  <a:pt x="1090" y="813"/>
                </a:lnTo>
                <a:lnTo>
                  <a:pt x="1105" y="817"/>
                </a:lnTo>
                <a:lnTo>
                  <a:pt x="1134" y="823"/>
                </a:lnTo>
                <a:lnTo>
                  <a:pt x="1151" y="825"/>
                </a:lnTo>
                <a:lnTo>
                  <a:pt x="1168" y="826"/>
                </a:lnTo>
                <a:lnTo>
                  <a:pt x="1185" y="825"/>
                </a:lnTo>
                <a:lnTo>
                  <a:pt x="1192" y="824"/>
                </a:lnTo>
                <a:lnTo>
                  <a:pt x="1200" y="822"/>
                </a:lnTo>
                <a:lnTo>
                  <a:pt x="1200" y="822"/>
                </a:lnTo>
                <a:lnTo>
                  <a:pt x="1211" y="817"/>
                </a:lnTo>
                <a:lnTo>
                  <a:pt x="1219" y="811"/>
                </a:lnTo>
                <a:lnTo>
                  <a:pt x="1233" y="801"/>
                </a:lnTo>
                <a:lnTo>
                  <a:pt x="1239" y="796"/>
                </a:lnTo>
                <a:lnTo>
                  <a:pt x="1246" y="791"/>
                </a:lnTo>
                <a:lnTo>
                  <a:pt x="1257" y="786"/>
                </a:lnTo>
                <a:lnTo>
                  <a:pt x="1270" y="781"/>
                </a:lnTo>
                <a:lnTo>
                  <a:pt x="1270" y="781"/>
                </a:lnTo>
                <a:lnTo>
                  <a:pt x="1349" y="756"/>
                </a:lnTo>
                <a:lnTo>
                  <a:pt x="1402" y="740"/>
                </a:lnTo>
                <a:lnTo>
                  <a:pt x="1463" y="724"/>
                </a:lnTo>
                <a:lnTo>
                  <a:pt x="1463" y="724"/>
                </a:lnTo>
                <a:lnTo>
                  <a:pt x="1515" y="711"/>
                </a:lnTo>
                <a:lnTo>
                  <a:pt x="1550" y="702"/>
                </a:lnTo>
                <a:lnTo>
                  <a:pt x="1563" y="700"/>
                </a:lnTo>
                <a:lnTo>
                  <a:pt x="1574" y="700"/>
                </a:lnTo>
                <a:lnTo>
                  <a:pt x="1583" y="701"/>
                </a:lnTo>
                <a:lnTo>
                  <a:pt x="1592" y="705"/>
                </a:lnTo>
                <a:lnTo>
                  <a:pt x="1592" y="705"/>
                </a:lnTo>
                <a:lnTo>
                  <a:pt x="1602" y="711"/>
                </a:lnTo>
                <a:lnTo>
                  <a:pt x="1611" y="719"/>
                </a:lnTo>
                <a:lnTo>
                  <a:pt x="1620" y="729"/>
                </a:lnTo>
                <a:lnTo>
                  <a:pt x="1628" y="740"/>
                </a:lnTo>
                <a:lnTo>
                  <a:pt x="1642" y="758"/>
                </a:lnTo>
                <a:lnTo>
                  <a:pt x="1647" y="766"/>
                </a:lnTo>
                <a:lnTo>
                  <a:pt x="1647" y="766"/>
                </a:lnTo>
                <a:lnTo>
                  <a:pt x="1637" y="775"/>
                </a:lnTo>
                <a:lnTo>
                  <a:pt x="1627" y="783"/>
                </a:lnTo>
                <a:lnTo>
                  <a:pt x="1621" y="785"/>
                </a:lnTo>
                <a:lnTo>
                  <a:pt x="1616" y="787"/>
                </a:lnTo>
                <a:lnTo>
                  <a:pt x="1616" y="787"/>
                </a:lnTo>
                <a:lnTo>
                  <a:pt x="1605" y="792"/>
                </a:lnTo>
                <a:lnTo>
                  <a:pt x="1597" y="798"/>
                </a:lnTo>
                <a:lnTo>
                  <a:pt x="1591" y="805"/>
                </a:lnTo>
                <a:lnTo>
                  <a:pt x="1591" y="806"/>
                </a:lnTo>
                <a:lnTo>
                  <a:pt x="1592" y="807"/>
                </a:lnTo>
                <a:lnTo>
                  <a:pt x="1592" y="807"/>
                </a:lnTo>
                <a:lnTo>
                  <a:pt x="1610" y="807"/>
                </a:lnTo>
                <a:lnTo>
                  <a:pt x="1642" y="807"/>
                </a:lnTo>
                <a:lnTo>
                  <a:pt x="1658" y="806"/>
                </a:lnTo>
                <a:lnTo>
                  <a:pt x="1672" y="805"/>
                </a:lnTo>
                <a:lnTo>
                  <a:pt x="1683" y="802"/>
                </a:lnTo>
                <a:lnTo>
                  <a:pt x="1687" y="801"/>
                </a:lnTo>
                <a:lnTo>
                  <a:pt x="1688" y="798"/>
                </a:lnTo>
                <a:lnTo>
                  <a:pt x="1688" y="798"/>
                </a:lnTo>
                <a:lnTo>
                  <a:pt x="1692" y="792"/>
                </a:lnTo>
                <a:lnTo>
                  <a:pt x="1693" y="786"/>
                </a:lnTo>
                <a:lnTo>
                  <a:pt x="1693" y="781"/>
                </a:lnTo>
                <a:lnTo>
                  <a:pt x="1693" y="781"/>
                </a:lnTo>
                <a:lnTo>
                  <a:pt x="1695" y="780"/>
                </a:lnTo>
                <a:lnTo>
                  <a:pt x="1700" y="775"/>
                </a:lnTo>
                <a:lnTo>
                  <a:pt x="1707" y="767"/>
                </a:lnTo>
                <a:lnTo>
                  <a:pt x="1710" y="762"/>
                </a:lnTo>
                <a:lnTo>
                  <a:pt x="1712" y="756"/>
                </a:lnTo>
                <a:lnTo>
                  <a:pt x="1712" y="756"/>
                </a:lnTo>
                <a:lnTo>
                  <a:pt x="1714" y="749"/>
                </a:lnTo>
                <a:lnTo>
                  <a:pt x="1712" y="740"/>
                </a:lnTo>
                <a:lnTo>
                  <a:pt x="1710" y="731"/>
                </a:lnTo>
                <a:lnTo>
                  <a:pt x="1706" y="723"/>
                </a:lnTo>
                <a:lnTo>
                  <a:pt x="1700" y="708"/>
                </a:lnTo>
                <a:lnTo>
                  <a:pt x="1696" y="703"/>
                </a:lnTo>
                <a:lnTo>
                  <a:pt x="1696" y="703"/>
                </a:lnTo>
                <a:lnTo>
                  <a:pt x="1701" y="672"/>
                </a:lnTo>
                <a:lnTo>
                  <a:pt x="1705" y="646"/>
                </a:lnTo>
                <a:lnTo>
                  <a:pt x="1705" y="635"/>
                </a:lnTo>
                <a:lnTo>
                  <a:pt x="1705" y="627"/>
                </a:lnTo>
                <a:lnTo>
                  <a:pt x="1705" y="627"/>
                </a:lnTo>
                <a:lnTo>
                  <a:pt x="1703" y="619"/>
                </a:lnTo>
                <a:lnTo>
                  <a:pt x="1698" y="613"/>
                </a:lnTo>
                <a:lnTo>
                  <a:pt x="1692" y="608"/>
                </a:lnTo>
                <a:lnTo>
                  <a:pt x="1684" y="605"/>
                </a:lnTo>
                <a:lnTo>
                  <a:pt x="1673" y="600"/>
                </a:lnTo>
                <a:lnTo>
                  <a:pt x="1667" y="598"/>
                </a:lnTo>
                <a:lnTo>
                  <a:pt x="1667" y="598"/>
                </a:lnTo>
                <a:lnTo>
                  <a:pt x="1666" y="595"/>
                </a:lnTo>
                <a:lnTo>
                  <a:pt x="1661" y="589"/>
                </a:lnTo>
                <a:lnTo>
                  <a:pt x="1654" y="582"/>
                </a:lnTo>
                <a:lnTo>
                  <a:pt x="1649" y="578"/>
                </a:lnTo>
                <a:lnTo>
                  <a:pt x="1644" y="576"/>
                </a:lnTo>
                <a:lnTo>
                  <a:pt x="1644" y="576"/>
                </a:lnTo>
                <a:lnTo>
                  <a:pt x="1632" y="571"/>
                </a:lnTo>
                <a:lnTo>
                  <a:pt x="1622" y="571"/>
                </a:lnTo>
                <a:lnTo>
                  <a:pt x="1617" y="571"/>
                </a:lnTo>
                <a:lnTo>
                  <a:pt x="1614" y="572"/>
                </a:lnTo>
                <a:lnTo>
                  <a:pt x="1610" y="574"/>
                </a:lnTo>
                <a:lnTo>
                  <a:pt x="1606" y="577"/>
                </a:lnTo>
                <a:lnTo>
                  <a:pt x="1606" y="577"/>
                </a:lnTo>
                <a:lnTo>
                  <a:pt x="1599" y="583"/>
                </a:lnTo>
                <a:lnTo>
                  <a:pt x="1589" y="589"/>
                </a:lnTo>
                <a:lnTo>
                  <a:pt x="1575" y="598"/>
                </a:lnTo>
                <a:lnTo>
                  <a:pt x="1575" y="598"/>
                </a:lnTo>
                <a:lnTo>
                  <a:pt x="1559" y="600"/>
                </a:lnTo>
                <a:lnTo>
                  <a:pt x="1527" y="604"/>
                </a:lnTo>
                <a:lnTo>
                  <a:pt x="1488" y="607"/>
                </a:lnTo>
                <a:lnTo>
                  <a:pt x="1454" y="612"/>
                </a:lnTo>
                <a:lnTo>
                  <a:pt x="1454" y="612"/>
                </a:lnTo>
                <a:lnTo>
                  <a:pt x="1438" y="613"/>
                </a:lnTo>
                <a:lnTo>
                  <a:pt x="1416" y="615"/>
                </a:lnTo>
                <a:lnTo>
                  <a:pt x="1369" y="613"/>
                </a:lnTo>
                <a:lnTo>
                  <a:pt x="1345" y="613"/>
                </a:lnTo>
                <a:lnTo>
                  <a:pt x="1321" y="615"/>
                </a:lnTo>
                <a:lnTo>
                  <a:pt x="1302" y="617"/>
                </a:lnTo>
                <a:lnTo>
                  <a:pt x="1295" y="619"/>
                </a:lnTo>
                <a:lnTo>
                  <a:pt x="1287" y="622"/>
                </a:lnTo>
                <a:lnTo>
                  <a:pt x="1287" y="622"/>
                </a:lnTo>
                <a:lnTo>
                  <a:pt x="1227" y="655"/>
                </a:lnTo>
                <a:lnTo>
                  <a:pt x="1194" y="672"/>
                </a:lnTo>
                <a:lnTo>
                  <a:pt x="1179" y="678"/>
                </a:lnTo>
                <a:lnTo>
                  <a:pt x="1166" y="683"/>
                </a:lnTo>
                <a:lnTo>
                  <a:pt x="1166" y="683"/>
                </a:lnTo>
                <a:lnTo>
                  <a:pt x="1152" y="685"/>
                </a:lnTo>
                <a:lnTo>
                  <a:pt x="1136" y="685"/>
                </a:lnTo>
                <a:lnTo>
                  <a:pt x="1119" y="686"/>
                </a:lnTo>
                <a:lnTo>
                  <a:pt x="1101" y="685"/>
                </a:lnTo>
                <a:lnTo>
                  <a:pt x="1071" y="684"/>
                </a:lnTo>
                <a:lnTo>
                  <a:pt x="1058" y="683"/>
                </a:lnTo>
                <a:lnTo>
                  <a:pt x="1054" y="673"/>
                </a:lnTo>
                <a:lnTo>
                  <a:pt x="1054" y="673"/>
                </a:lnTo>
                <a:lnTo>
                  <a:pt x="1033" y="669"/>
                </a:lnTo>
                <a:lnTo>
                  <a:pt x="984" y="662"/>
                </a:lnTo>
                <a:lnTo>
                  <a:pt x="956" y="657"/>
                </a:lnTo>
                <a:lnTo>
                  <a:pt x="929" y="652"/>
                </a:lnTo>
                <a:lnTo>
                  <a:pt x="908" y="646"/>
                </a:lnTo>
                <a:lnTo>
                  <a:pt x="892" y="641"/>
                </a:lnTo>
                <a:lnTo>
                  <a:pt x="892" y="641"/>
                </a:lnTo>
                <a:lnTo>
                  <a:pt x="880" y="634"/>
                </a:lnTo>
                <a:lnTo>
                  <a:pt x="866" y="624"/>
                </a:lnTo>
                <a:lnTo>
                  <a:pt x="838" y="600"/>
                </a:lnTo>
                <a:lnTo>
                  <a:pt x="823" y="589"/>
                </a:lnTo>
                <a:lnTo>
                  <a:pt x="808" y="578"/>
                </a:lnTo>
                <a:lnTo>
                  <a:pt x="792" y="570"/>
                </a:lnTo>
                <a:lnTo>
                  <a:pt x="785" y="566"/>
                </a:lnTo>
                <a:lnTo>
                  <a:pt x="776" y="565"/>
                </a:lnTo>
                <a:lnTo>
                  <a:pt x="776" y="565"/>
                </a:lnTo>
                <a:lnTo>
                  <a:pt x="761" y="561"/>
                </a:lnTo>
                <a:lnTo>
                  <a:pt x="749" y="560"/>
                </a:lnTo>
                <a:lnTo>
                  <a:pt x="738" y="560"/>
                </a:lnTo>
                <a:lnTo>
                  <a:pt x="729" y="561"/>
                </a:lnTo>
                <a:lnTo>
                  <a:pt x="710" y="565"/>
                </a:lnTo>
                <a:lnTo>
                  <a:pt x="692" y="568"/>
                </a:lnTo>
                <a:lnTo>
                  <a:pt x="692" y="568"/>
                </a:lnTo>
                <a:lnTo>
                  <a:pt x="674" y="572"/>
                </a:lnTo>
                <a:lnTo>
                  <a:pt x="662" y="572"/>
                </a:lnTo>
                <a:lnTo>
                  <a:pt x="649" y="572"/>
                </a:lnTo>
                <a:lnTo>
                  <a:pt x="649" y="572"/>
                </a:lnTo>
                <a:lnTo>
                  <a:pt x="653" y="567"/>
                </a:lnTo>
                <a:lnTo>
                  <a:pt x="655" y="561"/>
                </a:lnTo>
                <a:lnTo>
                  <a:pt x="655" y="557"/>
                </a:lnTo>
                <a:lnTo>
                  <a:pt x="654" y="552"/>
                </a:lnTo>
                <a:lnTo>
                  <a:pt x="654" y="552"/>
                </a:lnTo>
                <a:lnTo>
                  <a:pt x="652" y="548"/>
                </a:lnTo>
                <a:lnTo>
                  <a:pt x="647" y="543"/>
                </a:lnTo>
                <a:lnTo>
                  <a:pt x="632" y="529"/>
                </a:lnTo>
                <a:lnTo>
                  <a:pt x="618" y="516"/>
                </a:lnTo>
                <a:lnTo>
                  <a:pt x="613" y="510"/>
                </a:lnTo>
                <a:lnTo>
                  <a:pt x="612" y="506"/>
                </a:lnTo>
                <a:lnTo>
                  <a:pt x="612" y="506"/>
                </a:lnTo>
                <a:lnTo>
                  <a:pt x="613" y="498"/>
                </a:lnTo>
                <a:lnTo>
                  <a:pt x="617" y="483"/>
                </a:lnTo>
                <a:lnTo>
                  <a:pt x="618" y="475"/>
                </a:lnTo>
                <a:lnTo>
                  <a:pt x="618" y="465"/>
                </a:lnTo>
                <a:lnTo>
                  <a:pt x="615" y="454"/>
                </a:lnTo>
                <a:lnTo>
                  <a:pt x="612" y="443"/>
                </a:lnTo>
                <a:lnTo>
                  <a:pt x="612" y="443"/>
                </a:lnTo>
                <a:lnTo>
                  <a:pt x="592" y="401"/>
                </a:lnTo>
                <a:lnTo>
                  <a:pt x="586" y="387"/>
                </a:lnTo>
                <a:lnTo>
                  <a:pt x="584" y="381"/>
                </a:lnTo>
                <a:lnTo>
                  <a:pt x="584" y="381"/>
                </a:lnTo>
                <a:lnTo>
                  <a:pt x="582" y="348"/>
                </a:lnTo>
                <a:lnTo>
                  <a:pt x="581" y="320"/>
                </a:lnTo>
                <a:lnTo>
                  <a:pt x="603" y="309"/>
                </a:lnTo>
                <a:lnTo>
                  <a:pt x="603" y="309"/>
                </a:lnTo>
                <a:lnTo>
                  <a:pt x="614" y="313"/>
                </a:lnTo>
                <a:lnTo>
                  <a:pt x="640" y="320"/>
                </a:lnTo>
                <a:lnTo>
                  <a:pt x="655" y="322"/>
                </a:lnTo>
                <a:lnTo>
                  <a:pt x="670" y="325"/>
                </a:lnTo>
                <a:lnTo>
                  <a:pt x="683" y="325"/>
                </a:lnTo>
                <a:lnTo>
                  <a:pt x="690" y="324"/>
                </a:lnTo>
                <a:lnTo>
                  <a:pt x="694" y="321"/>
                </a:lnTo>
                <a:lnTo>
                  <a:pt x="694" y="321"/>
                </a:lnTo>
                <a:lnTo>
                  <a:pt x="719" y="310"/>
                </a:lnTo>
                <a:lnTo>
                  <a:pt x="733" y="302"/>
                </a:lnTo>
                <a:lnTo>
                  <a:pt x="749" y="292"/>
                </a:lnTo>
                <a:lnTo>
                  <a:pt x="764" y="281"/>
                </a:lnTo>
                <a:lnTo>
                  <a:pt x="771" y="275"/>
                </a:lnTo>
                <a:lnTo>
                  <a:pt x="777" y="268"/>
                </a:lnTo>
                <a:lnTo>
                  <a:pt x="783" y="260"/>
                </a:lnTo>
                <a:lnTo>
                  <a:pt x="788" y="253"/>
                </a:lnTo>
                <a:lnTo>
                  <a:pt x="793" y="244"/>
                </a:lnTo>
                <a:lnTo>
                  <a:pt x="795" y="235"/>
                </a:lnTo>
                <a:lnTo>
                  <a:pt x="795" y="235"/>
                </a:lnTo>
                <a:lnTo>
                  <a:pt x="804" y="203"/>
                </a:lnTo>
                <a:lnTo>
                  <a:pt x="806" y="191"/>
                </a:lnTo>
                <a:lnTo>
                  <a:pt x="806" y="180"/>
                </a:lnTo>
                <a:lnTo>
                  <a:pt x="805" y="169"/>
                </a:lnTo>
                <a:lnTo>
                  <a:pt x="803" y="159"/>
                </a:lnTo>
                <a:lnTo>
                  <a:pt x="798" y="147"/>
                </a:lnTo>
                <a:lnTo>
                  <a:pt x="791" y="135"/>
                </a:lnTo>
                <a:lnTo>
                  <a:pt x="791" y="135"/>
                </a:lnTo>
                <a:lnTo>
                  <a:pt x="783" y="120"/>
                </a:lnTo>
                <a:lnTo>
                  <a:pt x="776" y="108"/>
                </a:lnTo>
                <a:lnTo>
                  <a:pt x="765" y="82"/>
                </a:lnTo>
                <a:lnTo>
                  <a:pt x="754" y="57"/>
                </a:lnTo>
                <a:lnTo>
                  <a:pt x="741" y="30"/>
                </a:lnTo>
                <a:lnTo>
                  <a:pt x="741" y="30"/>
                </a:lnTo>
                <a:lnTo>
                  <a:pt x="733" y="18"/>
                </a:lnTo>
                <a:lnTo>
                  <a:pt x="727" y="9"/>
                </a:lnTo>
                <a:lnTo>
                  <a:pt x="720" y="5"/>
                </a:lnTo>
                <a:lnTo>
                  <a:pt x="713" y="2"/>
                </a:lnTo>
                <a:lnTo>
                  <a:pt x="707" y="1"/>
                </a:lnTo>
                <a:lnTo>
                  <a:pt x="699" y="1"/>
                </a:lnTo>
                <a:lnTo>
                  <a:pt x="683" y="0"/>
                </a:lnTo>
                <a:lnTo>
                  <a:pt x="683" y="0"/>
                </a:lnTo>
                <a:lnTo>
                  <a:pt x="675" y="0"/>
                </a:lnTo>
                <a:lnTo>
                  <a:pt x="668" y="0"/>
                </a:lnTo>
                <a:lnTo>
                  <a:pt x="655" y="2"/>
                </a:lnTo>
                <a:lnTo>
                  <a:pt x="647" y="5"/>
                </a:lnTo>
                <a:lnTo>
                  <a:pt x="643" y="7"/>
                </a:lnTo>
                <a:lnTo>
                  <a:pt x="665" y="7"/>
                </a:lnTo>
                <a:lnTo>
                  <a:pt x="631" y="16"/>
                </a:lnTo>
                <a:lnTo>
                  <a:pt x="645" y="18"/>
                </a:lnTo>
                <a:lnTo>
                  <a:pt x="629" y="29"/>
                </a:lnTo>
                <a:lnTo>
                  <a:pt x="638" y="30"/>
                </a:lnTo>
                <a:lnTo>
                  <a:pt x="638" y="30"/>
                </a:lnTo>
                <a:lnTo>
                  <a:pt x="627" y="39"/>
                </a:lnTo>
                <a:lnTo>
                  <a:pt x="615" y="45"/>
                </a:lnTo>
                <a:lnTo>
                  <a:pt x="609" y="47"/>
                </a:lnTo>
                <a:lnTo>
                  <a:pt x="603" y="48"/>
                </a:lnTo>
                <a:lnTo>
                  <a:pt x="603" y="48"/>
                </a:lnTo>
                <a:lnTo>
                  <a:pt x="597" y="48"/>
                </a:lnTo>
                <a:lnTo>
                  <a:pt x="592" y="47"/>
                </a:lnTo>
                <a:lnTo>
                  <a:pt x="581" y="45"/>
                </a:lnTo>
                <a:lnTo>
                  <a:pt x="573" y="42"/>
                </a:lnTo>
                <a:lnTo>
                  <a:pt x="565" y="40"/>
                </a:lnTo>
                <a:lnTo>
                  <a:pt x="565" y="40"/>
                </a:lnTo>
                <a:lnTo>
                  <a:pt x="562" y="40"/>
                </a:lnTo>
                <a:lnTo>
                  <a:pt x="558" y="41"/>
                </a:lnTo>
                <a:lnTo>
                  <a:pt x="554" y="44"/>
                </a:lnTo>
                <a:lnTo>
                  <a:pt x="552" y="47"/>
                </a:lnTo>
                <a:lnTo>
                  <a:pt x="552" y="48"/>
                </a:lnTo>
                <a:lnTo>
                  <a:pt x="552" y="48"/>
                </a:lnTo>
                <a:lnTo>
                  <a:pt x="546" y="47"/>
                </a:lnTo>
                <a:lnTo>
                  <a:pt x="539" y="48"/>
                </a:lnTo>
                <a:lnTo>
                  <a:pt x="528" y="50"/>
                </a:lnTo>
                <a:lnTo>
                  <a:pt x="528" y="50"/>
                </a:lnTo>
                <a:lnTo>
                  <a:pt x="512" y="53"/>
                </a:lnTo>
                <a:lnTo>
                  <a:pt x="508" y="54"/>
                </a:lnTo>
                <a:lnTo>
                  <a:pt x="507" y="56"/>
                </a:lnTo>
                <a:lnTo>
                  <a:pt x="507" y="56"/>
                </a:lnTo>
                <a:lnTo>
                  <a:pt x="506" y="58"/>
                </a:lnTo>
                <a:lnTo>
                  <a:pt x="502" y="61"/>
                </a:lnTo>
                <a:lnTo>
                  <a:pt x="492" y="67"/>
                </a:lnTo>
                <a:lnTo>
                  <a:pt x="492" y="67"/>
                </a:lnTo>
                <a:lnTo>
                  <a:pt x="490" y="70"/>
                </a:lnTo>
                <a:lnTo>
                  <a:pt x="487" y="74"/>
                </a:lnTo>
                <a:lnTo>
                  <a:pt x="480" y="86"/>
                </a:lnTo>
                <a:lnTo>
                  <a:pt x="480" y="86"/>
                </a:lnTo>
                <a:lnTo>
                  <a:pt x="475" y="95"/>
                </a:lnTo>
                <a:lnTo>
                  <a:pt x="473" y="101"/>
                </a:lnTo>
                <a:lnTo>
                  <a:pt x="472" y="108"/>
                </a:lnTo>
                <a:lnTo>
                  <a:pt x="472" y="113"/>
                </a:lnTo>
                <a:lnTo>
                  <a:pt x="472" y="113"/>
                </a:lnTo>
                <a:lnTo>
                  <a:pt x="472" y="119"/>
                </a:lnTo>
                <a:lnTo>
                  <a:pt x="470" y="128"/>
                </a:lnTo>
                <a:lnTo>
                  <a:pt x="466" y="147"/>
                </a:lnTo>
                <a:lnTo>
                  <a:pt x="466" y="147"/>
                </a:lnTo>
                <a:lnTo>
                  <a:pt x="439" y="230"/>
                </a:lnTo>
                <a:lnTo>
                  <a:pt x="439" y="2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10">
            <a:extLst>
              <a:ext uri="{FF2B5EF4-FFF2-40B4-BE49-F238E27FC236}">
                <a16:creationId xmlns:a16="http://schemas.microsoft.com/office/drawing/2014/main" id="{9AE879F2-7110-41A2-88BE-7D7273EC7D20}"/>
              </a:ext>
            </a:extLst>
          </p:cNvPr>
          <p:cNvSpPr>
            <a:spLocks noEditPoints="1"/>
          </p:cNvSpPr>
          <p:nvPr/>
        </p:nvSpPr>
        <p:spPr bwMode="auto">
          <a:xfrm>
            <a:off x="6058896" y="4897769"/>
            <a:ext cx="1580424" cy="1444483"/>
          </a:xfrm>
          <a:custGeom>
            <a:avLst/>
            <a:gdLst>
              <a:gd name="T0" fmla="*/ 265 w 1802"/>
              <a:gd name="T1" fmla="*/ 596 h 1647"/>
              <a:gd name="T2" fmla="*/ 158 w 1802"/>
              <a:gd name="T3" fmla="*/ 547 h 1647"/>
              <a:gd name="T4" fmla="*/ 56 w 1802"/>
              <a:gd name="T5" fmla="*/ 626 h 1647"/>
              <a:gd name="T6" fmla="*/ 30 w 1802"/>
              <a:gd name="T7" fmla="*/ 714 h 1647"/>
              <a:gd name="T8" fmla="*/ 113 w 1802"/>
              <a:gd name="T9" fmla="*/ 842 h 1647"/>
              <a:gd name="T10" fmla="*/ 172 w 1802"/>
              <a:gd name="T11" fmla="*/ 864 h 1647"/>
              <a:gd name="T12" fmla="*/ 202 w 1802"/>
              <a:gd name="T13" fmla="*/ 864 h 1647"/>
              <a:gd name="T14" fmla="*/ 182 w 1802"/>
              <a:gd name="T15" fmla="*/ 949 h 1647"/>
              <a:gd name="T16" fmla="*/ 169 w 1802"/>
              <a:gd name="T17" fmla="*/ 1147 h 1647"/>
              <a:gd name="T18" fmla="*/ 160 w 1802"/>
              <a:gd name="T19" fmla="*/ 1291 h 1647"/>
              <a:gd name="T20" fmla="*/ 165 w 1802"/>
              <a:gd name="T21" fmla="*/ 1548 h 1647"/>
              <a:gd name="T22" fmla="*/ 84 w 1802"/>
              <a:gd name="T23" fmla="*/ 1586 h 1647"/>
              <a:gd name="T24" fmla="*/ 7 w 1802"/>
              <a:gd name="T25" fmla="*/ 1631 h 1647"/>
              <a:gd name="T26" fmla="*/ 32 w 1802"/>
              <a:gd name="T27" fmla="*/ 1641 h 1647"/>
              <a:gd name="T28" fmla="*/ 123 w 1802"/>
              <a:gd name="T29" fmla="*/ 1627 h 1647"/>
              <a:gd name="T30" fmla="*/ 148 w 1802"/>
              <a:gd name="T31" fmla="*/ 1637 h 1647"/>
              <a:gd name="T32" fmla="*/ 208 w 1802"/>
              <a:gd name="T33" fmla="*/ 1581 h 1647"/>
              <a:gd name="T34" fmla="*/ 256 w 1802"/>
              <a:gd name="T35" fmla="*/ 1318 h 1647"/>
              <a:gd name="T36" fmla="*/ 280 w 1802"/>
              <a:gd name="T37" fmla="*/ 1220 h 1647"/>
              <a:gd name="T38" fmla="*/ 325 w 1802"/>
              <a:gd name="T39" fmla="*/ 1145 h 1647"/>
              <a:gd name="T40" fmla="*/ 461 w 1802"/>
              <a:gd name="T41" fmla="*/ 1177 h 1647"/>
              <a:gd name="T42" fmla="*/ 512 w 1802"/>
              <a:gd name="T43" fmla="*/ 1200 h 1647"/>
              <a:gd name="T44" fmla="*/ 618 w 1802"/>
              <a:gd name="T45" fmla="*/ 1251 h 1647"/>
              <a:gd name="T46" fmla="*/ 950 w 1802"/>
              <a:gd name="T47" fmla="*/ 1401 h 1647"/>
              <a:gd name="T48" fmla="*/ 1097 w 1802"/>
              <a:gd name="T49" fmla="*/ 1353 h 1647"/>
              <a:gd name="T50" fmla="*/ 1375 w 1802"/>
              <a:gd name="T51" fmla="*/ 1395 h 1647"/>
              <a:gd name="T52" fmla="*/ 1609 w 1802"/>
              <a:gd name="T53" fmla="*/ 1426 h 1647"/>
              <a:gd name="T54" fmla="*/ 1615 w 1802"/>
              <a:gd name="T55" fmla="*/ 1501 h 1647"/>
              <a:gd name="T56" fmla="*/ 1631 w 1802"/>
              <a:gd name="T57" fmla="*/ 1515 h 1647"/>
              <a:gd name="T58" fmla="*/ 1660 w 1802"/>
              <a:gd name="T59" fmla="*/ 1520 h 1647"/>
              <a:gd name="T60" fmla="*/ 1696 w 1802"/>
              <a:gd name="T61" fmla="*/ 1509 h 1647"/>
              <a:gd name="T62" fmla="*/ 1701 w 1802"/>
              <a:gd name="T63" fmla="*/ 1382 h 1647"/>
              <a:gd name="T64" fmla="*/ 1764 w 1802"/>
              <a:gd name="T65" fmla="*/ 1419 h 1647"/>
              <a:gd name="T66" fmla="*/ 1785 w 1802"/>
              <a:gd name="T67" fmla="*/ 1387 h 1647"/>
              <a:gd name="T68" fmla="*/ 1802 w 1802"/>
              <a:gd name="T69" fmla="*/ 1363 h 1647"/>
              <a:gd name="T70" fmla="*/ 1789 w 1802"/>
              <a:gd name="T71" fmla="*/ 1339 h 1647"/>
              <a:gd name="T72" fmla="*/ 1755 w 1802"/>
              <a:gd name="T73" fmla="*/ 1306 h 1647"/>
              <a:gd name="T74" fmla="*/ 1592 w 1802"/>
              <a:gd name="T75" fmla="*/ 1225 h 1647"/>
              <a:gd name="T76" fmla="*/ 1349 w 1802"/>
              <a:gd name="T77" fmla="*/ 1132 h 1647"/>
              <a:gd name="T78" fmla="*/ 1133 w 1802"/>
              <a:gd name="T79" fmla="*/ 1054 h 1647"/>
              <a:gd name="T80" fmla="*/ 808 w 1802"/>
              <a:gd name="T81" fmla="*/ 934 h 1647"/>
              <a:gd name="T82" fmla="*/ 675 w 1802"/>
              <a:gd name="T83" fmla="*/ 901 h 1647"/>
              <a:gd name="T84" fmla="*/ 527 w 1802"/>
              <a:gd name="T85" fmla="*/ 677 h 1647"/>
              <a:gd name="T86" fmla="*/ 578 w 1802"/>
              <a:gd name="T87" fmla="*/ 435 h 1647"/>
              <a:gd name="T88" fmla="*/ 681 w 1802"/>
              <a:gd name="T89" fmla="*/ 205 h 1647"/>
              <a:gd name="T90" fmla="*/ 772 w 1802"/>
              <a:gd name="T91" fmla="*/ 112 h 1647"/>
              <a:gd name="T92" fmla="*/ 744 w 1802"/>
              <a:gd name="T93" fmla="*/ 114 h 1647"/>
              <a:gd name="T94" fmla="*/ 742 w 1802"/>
              <a:gd name="T95" fmla="*/ 65 h 1647"/>
              <a:gd name="T96" fmla="*/ 735 w 1802"/>
              <a:gd name="T97" fmla="*/ 25 h 1647"/>
              <a:gd name="T98" fmla="*/ 720 w 1802"/>
              <a:gd name="T99" fmla="*/ 7 h 1647"/>
              <a:gd name="T100" fmla="*/ 700 w 1802"/>
              <a:gd name="T101" fmla="*/ 15 h 1647"/>
              <a:gd name="T102" fmla="*/ 667 w 1802"/>
              <a:gd name="T103" fmla="*/ 69 h 1647"/>
              <a:gd name="T104" fmla="*/ 649 w 1802"/>
              <a:gd name="T105" fmla="*/ 78 h 1647"/>
              <a:gd name="T106" fmla="*/ 575 w 1802"/>
              <a:gd name="T107" fmla="*/ 260 h 1647"/>
              <a:gd name="T108" fmla="*/ 422 w 1802"/>
              <a:gd name="T109" fmla="*/ 485 h 1647"/>
              <a:gd name="T110" fmla="*/ 399 w 1802"/>
              <a:gd name="T111" fmla="*/ 589 h 1647"/>
              <a:gd name="T112" fmla="*/ 342 w 1802"/>
              <a:gd name="T113" fmla="*/ 679 h 1647"/>
              <a:gd name="T114" fmla="*/ 1248 w 1802"/>
              <a:gd name="T115" fmla="*/ 1231 h 1647"/>
              <a:gd name="T116" fmla="*/ 1462 w 1802"/>
              <a:gd name="T117" fmla="*/ 1268 h 1647"/>
              <a:gd name="T118" fmla="*/ 1571 w 1802"/>
              <a:gd name="T119" fmla="*/ 1307 h 1647"/>
              <a:gd name="T120" fmla="*/ 1498 w 1802"/>
              <a:gd name="T121" fmla="*/ 1309 h 1647"/>
              <a:gd name="T122" fmla="*/ 1269 w 1802"/>
              <a:gd name="T123" fmla="*/ 1262 h 1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02" h="1647">
                <a:moveTo>
                  <a:pt x="320" y="682"/>
                </a:moveTo>
                <a:lnTo>
                  <a:pt x="320" y="682"/>
                </a:lnTo>
                <a:lnTo>
                  <a:pt x="311" y="676"/>
                </a:lnTo>
                <a:lnTo>
                  <a:pt x="306" y="673"/>
                </a:lnTo>
                <a:lnTo>
                  <a:pt x="303" y="669"/>
                </a:lnTo>
                <a:lnTo>
                  <a:pt x="303" y="669"/>
                </a:lnTo>
                <a:lnTo>
                  <a:pt x="294" y="652"/>
                </a:lnTo>
                <a:lnTo>
                  <a:pt x="282" y="627"/>
                </a:lnTo>
                <a:lnTo>
                  <a:pt x="282" y="627"/>
                </a:lnTo>
                <a:lnTo>
                  <a:pt x="277" y="619"/>
                </a:lnTo>
                <a:lnTo>
                  <a:pt x="272" y="608"/>
                </a:lnTo>
                <a:lnTo>
                  <a:pt x="265" y="596"/>
                </a:lnTo>
                <a:lnTo>
                  <a:pt x="261" y="590"/>
                </a:lnTo>
                <a:lnTo>
                  <a:pt x="255" y="584"/>
                </a:lnTo>
                <a:lnTo>
                  <a:pt x="255" y="584"/>
                </a:lnTo>
                <a:lnTo>
                  <a:pt x="248" y="578"/>
                </a:lnTo>
                <a:lnTo>
                  <a:pt x="238" y="571"/>
                </a:lnTo>
                <a:lnTo>
                  <a:pt x="226" y="565"/>
                </a:lnTo>
                <a:lnTo>
                  <a:pt x="213" y="561"/>
                </a:lnTo>
                <a:lnTo>
                  <a:pt x="199" y="556"/>
                </a:lnTo>
                <a:lnTo>
                  <a:pt x="185" y="551"/>
                </a:lnTo>
                <a:lnTo>
                  <a:pt x="171" y="548"/>
                </a:lnTo>
                <a:lnTo>
                  <a:pt x="158" y="547"/>
                </a:lnTo>
                <a:lnTo>
                  <a:pt x="158" y="547"/>
                </a:lnTo>
                <a:lnTo>
                  <a:pt x="138" y="546"/>
                </a:lnTo>
                <a:lnTo>
                  <a:pt x="131" y="547"/>
                </a:lnTo>
                <a:lnTo>
                  <a:pt x="124" y="548"/>
                </a:lnTo>
                <a:lnTo>
                  <a:pt x="119" y="550"/>
                </a:lnTo>
                <a:lnTo>
                  <a:pt x="113" y="553"/>
                </a:lnTo>
                <a:lnTo>
                  <a:pt x="99" y="563"/>
                </a:lnTo>
                <a:lnTo>
                  <a:pt x="99" y="563"/>
                </a:lnTo>
                <a:lnTo>
                  <a:pt x="92" y="571"/>
                </a:lnTo>
                <a:lnTo>
                  <a:pt x="84" y="581"/>
                </a:lnTo>
                <a:lnTo>
                  <a:pt x="70" y="602"/>
                </a:lnTo>
                <a:lnTo>
                  <a:pt x="59" y="619"/>
                </a:lnTo>
                <a:lnTo>
                  <a:pt x="56" y="626"/>
                </a:lnTo>
                <a:lnTo>
                  <a:pt x="56" y="626"/>
                </a:lnTo>
                <a:lnTo>
                  <a:pt x="51" y="631"/>
                </a:lnTo>
                <a:lnTo>
                  <a:pt x="45" y="637"/>
                </a:lnTo>
                <a:lnTo>
                  <a:pt x="39" y="646"/>
                </a:lnTo>
                <a:lnTo>
                  <a:pt x="34" y="657"/>
                </a:lnTo>
                <a:lnTo>
                  <a:pt x="29" y="670"/>
                </a:lnTo>
                <a:lnTo>
                  <a:pt x="28" y="677"/>
                </a:lnTo>
                <a:lnTo>
                  <a:pt x="28" y="686"/>
                </a:lnTo>
                <a:lnTo>
                  <a:pt x="28" y="694"/>
                </a:lnTo>
                <a:lnTo>
                  <a:pt x="29" y="704"/>
                </a:lnTo>
                <a:lnTo>
                  <a:pt x="29" y="704"/>
                </a:lnTo>
                <a:lnTo>
                  <a:pt x="30" y="714"/>
                </a:lnTo>
                <a:lnTo>
                  <a:pt x="32" y="722"/>
                </a:lnTo>
                <a:lnTo>
                  <a:pt x="39" y="738"/>
                </a:lnTo>
                <a:lnTo>
                  <a:pt x="47" y="752"/>
                </a:lnTo>
                <a:lnTo>
                  <a:pt x="56" y="761"/>
                </a:lnTo>
                <a:lnTo>
                  <a:pt x="64" y="771"/>
                </a:lnTo>
                <a:lnTo>
                  <a:pt x="73" y="778"/>
                </a:lnTo>
                <a:lnTo>
                  <a:pt x="84" y="788"/>
                </a:lnTo>
                <a:lnTo>
                  <a:pt x="84" y="788"/>
                </a:lnTo>
                <a:lnTo>
                  <a:pt x="92" y="799"/>
                </a:lnTo>
                <a:lnTo>
                  <a:pt x="101" y="813"/>
                </a:lnTo>
                <a:lnTo>
                  <a:pt x="110" y="828"/>
                </a:lnTo>
                <a:lnTo>
                  <a:pt x="113" y="842"/>
                </a:lnTo>
                <a:lnTo>
                  <a:pt x="119" y="837"/>
                </a:lnTo>
                <a:lnTo>
                  <a:pt x="119" y="837"/>
                </a:lnTo>
                <a:lnTo>
                  <a:pt x="131" y="844"/>
                </a:lnTo>
                <a:lnTo>
                  <a:pt x="141" y="850"/>
                </a:lnTo>
                <a:lnTo>
                  <a:pt x="143" y="853"/>
                </a:lnTo>
                <a:lnTo>
                  <a:pt x="146" y="856"/>
                </a:lnTo>
                <a:lnTo>
                  <a:pt x="148" y="865"/>
                </a:lnTo>
                <a:lnTo>
                  <a:pt x="153" y="847"/>
                </a:lnTo>
                <a:lnTo>
                  <a:pt x="153" y="847"/>
                </a:lnTo>
                <a:lnTo>
                  <a:pt x="160" y="854"/>
                </a:lnTo>
                <a:lnTo>
                  <a:pt x="172" y="864"/>
                </a:lnTo>
                <a:lnTo>
                  <a:pt x="172" y="864"/>
                </a:lnTo>
                <a:lnTo>
                  <a:pt x="175" y="865"/>
                </a:lnTo>
                <a:lnTo>
                  <a:pt x="176" y="865"/>
                </a:lnTo>
                <a:lnTo>
                  <a:pt x="180" y="864"/>
                </a:lnTo>
                <a:lnTo>
                  <a:pt x="182" y="861"/>
                </a:lnTo>
                <a:lnTo>
                  <a:pt x="182" y="860"/>
                </a:lnTo>
                <a:lnTo>
                  <a:pt x="182" y="849"/>
                </a:lnTo>
                <a:lnTo>
                  <a:pt x="192" y="845"/>
                </a:lnTo>
                <a:lnTo>
                  <a:pt x="192" y="845"/>
                </a:lnTo>
                <a:lnTo>
                  <a:pt x="197" y="852"/>
                </a:lnTo>
                <a:lnTo>
                  <a:pt x="200" y="858"/>
                </a:lnTo>
                <a:lnTo>
                  <a:pt x="202" y="860"/>
                </a:lnTo>
                <a:lnTo>
                  <a:pt x="202" y="864"/>
                </a:lnTo>
                <a:lnTo>
                  <a:pt x="202" y="864"/>
                </a:lnTo>
                <a:lnTo>
                  <a:pt x="200" y="866"/>
                </a:lnTo>
                <a:lnTo>
                  <a:pt x="198" y="870"/>
                </a:lnTo>
                <a:lnTo>
                  <a:pt x="190" y="876"/>
                </a:lnTo>
                <a:lnTo>
                  <a:pt x="182" y="884"/>
                </a:lnTo>
                <a:lnTo>
                  <a:pt x="180" y="888"/>
                </a:lnTo>
                <a:lnTo>
                  <a:pt x="177" y="893"/>
                </a:lnTo>
                <a:lnTo>
                  <a:pt x="177" y="893"/>
                </a:lnTo>
                <a:lnTo>
                  <a:pt x="177" y="906"/>
                </a:lnTo>
                <a:lnTo>
                  <a:pt x="179" y="925"/>
                </a:lnTo>
                <a:lnTo>
                  <a:pt x="182" y="949"/>
                </a:lnTo>
                <a:lnTo>
                  <a:pt x="182" y="949"/>
                </a:lnTo>
                <a:lnTo>
                  <a:pt x="177" y="961"/>
                </a:lnTo>
                <a:lnTo>
                  <a:pt x="174" y="977"/>
                </a:lnTo>
                <a:lnTo>
                  <a:pt x="168" y="1000"/>
                </a:lnTo>
                <a:lnTo>
                  <a:pt x="168" y="1000"/>
                </a:lnTo>
                <a:lnTo>
                  <a:pt x="164" y="1021"/>
                </a:lnTo>
                <a:lnTo>
                  <a:pt x="163" y="1031"/>
                </a:lnTo>
                <a:lnTo>
                  <a:pt x="163" y="1037"/>
                </a:lnTo>
                <a:lnTo>
                  <a:pt x="164" y="1045"/>
                </a:lnTo>
                <a:lnTo>
                  <a:pt x="164" y="1045"/>
                </a:lnTo>
                <a:lnTo>
                  <a:pt x="166" y="1069"/>
                </a:lnTo>
                <a:lnTo>
                  <a:pt x="168" y="1107"/>
                </a:lnTo>
                <a:lnTo>
                  <a:pt x="169" y="1147"/>
                </a:lnTo>
                <a:lnTo>
                  <a:pt x="168" y="1163"/>
                </a:lnTo>
                <a:lnTo>
                  <a:pt x="166" y="1177"/>
                </a:lnTo>
                <a:lnTo>
                  <a:pt x="166" y="1177"/>
                </a:lnTo>
                <a:lnTo>
                  <a:pt x="158" y="1209"/>
                </a:lnTo>
                <a:lnTo>
                  <a:pt x="155" y="1224"/>
                </a:lnTo>
                <a:lnTo>
                  <a:pt x="154" y="1238"/>
                </a:lnTo>
                <a:lnTo>
                  <a:pt x="154" y="1238"/>
                </a:lnTo>
                <a:lnTo>
                  <a:pt x="158" y="1278"/>
                </a:lnTo>
                <a:lnTo>
                  <a:pt x="163" y="1283"/>
                </a:lnTo>
                <a:lnTo>
                  <a:pt x="163" y="1283"/>
                </a:lnTo>
                <a:lnTo>
                  <a:pt x="163" y="1284"/>
                </a:lnTo>
                <a:lnTo>
                  <a:pt x="160" y="1291"/>
                </a:lnTo>
                <a:lnTo>
                  <a:pt x="158" y="1306"/>
                </a:lnTo>
                <a:lnTo>
                  <a:pt x="154" y="1332"/>
                </a:lnTo>
                <a:lnTo>
                  <a:pt x="154" y="1332"/>
                </a:lnTo>
                <a:lnTo>
                  <a:pt x="153" y="1351"/>
                </a:lnTo>
                <a:lnTo>
                  <a:pt x="154" y="1369"/>
                </a:lnTo>
                <a:lnTo>
                  <a:pt x="158" y="1407"/>
                </a:lnTo>
                <a:lnTo>
                  <a:pt x="163" y="1448"/>
                </a:lnTo>
                <a:lnTo>
                  <a:pt x="164" y="1470"/>
                </a:lnTo>
                <a:lnTo>
                  <a:pt x="164" y="1493"/>
                </a:lnTo>
                <a:lnTo>
                  <a:pt x="164" y="1493"/>
                </a:lnTo>
                <a:lnTo>
                  <a:pt x="165" y="1529"/>
                </a:lnTo>
                <a:lnTo>
                  <a:pt x="165" y="1548"/>
                </a:lnTo>
                <a:lnTo>
                  <a:pt x="164" y="1554"/>
                </a:lnTo>
                <a:lnTo>
                  <a:pt x="160" y="1559"/>
                </a:lnTo>
                <a:lnTo>
                  <a:pt x="157" y="1563"/>
                </a:lnTo>
                <a:lnTo>
                  <a:pt x="149" y="1567"/>
                </a:lnTo>
                <a:lnTo>
                  <a:pt x="149" y="1567"/>
                </a:lnTo>
                <a:lnTo>
                  <a:pt x="141" y="1571"/>
                </a:lnTo>
                <a:lnTo>
                  <a:pt x="134" y="1575"/>
                </a:lnTo>
                <a:lnTo>
                  <a:pt x="116" y="1578"/>
                </a:lnTo>
                <a:lnTo>
                  <a:pt x="99" y="1581"/>
                </a:lnTo>
                <a:lnTo>
                  <a:pt x="91" y="1583"/>
                </a:lnTo>
                <a:lnTo>
                  <a:pt x="84" y="1586"/>
                </a:lnTo>
                <a:lnTo>
                  <a:pt x="84" y="1586"/>
                </a:lnTo>
                <a:lnTo>
                  <a:pt x="67" y="1593"/>
                </a:lnTo>
                <a:lnTo>
                  <a:pt x="51" y="1600"/>
                </a:lnTo>
                <a:lnTo>
                  <a:pt x="24" y="1615"/>
                </a:lnTo>
                <a:lnTo>
                  <a:pt x="24" y="1615"/>
                </a:lnTo>
                <a:lnTo>
                  <a:pt x="14" y="1619"/>
                </a:lnTo>
                <a:lnTo>
                  <a:pt x="6" y="1621"/>
                </a:lnTo>
                <a:lnTo>
                  <a:pt x="1" y="1623"/>
                </a:lnTo>
                <a:lnTo>
                  <a:pt x="0" y="1625"/>
                </a:lnTo>
                <a:lnTo>
                  <a:pt x="0" y="1626"/>
                </a:lnTo>
                <a:lnTo>
                  <a:pt x="0" y="1626"/>
                </a:lnTo>
                <a:lnTo>
                  <a:pt x="3" y="1628"/>
                </a:lnTo>
                <a:lnTo>
                  <a:pt x="7" y="1631"/>
                </a:lnTo>
                <a:lnTo>
                  <a:pt x="12" y="1631"/>
                </a:lnTo>
                <a:lnTo>
                  <a:pt x="12" y="1631"/>
                </a:lnTo>
                <a:lnTo>
                  <a:pt x="11" y="1631"/>
                </a:lnTo>
                <a:lnTo>
                  <a:pt x="8" y="1632"/>
                </a:lnTo>
                <a:lnTo>
                  <a:pt x="7" y="1633"/>
                </a:lnTo>
                <a:lnTo>
                  <a:pt x="7" y="1634"/>
                </a:lnTo>
                <a:lnTo>
                  <a:pt x="8" y="1636"/>
                </a:lnTo>
                <a:lnTo>
                  <a:pt x="11" y="1638"/>
                </a:lnTo>
                <a:lnTo>
                  <a:pt x="11" y="1638"/>
                </a:lnTo>
                <a:lnTo>
                  <a:pt x="14" y="1639"/>
                </a:lnTo>
                <a:lnTo>
                  <a:pt x="20" y="1641"/>
                </a:lnTo>
                <a:lnTo>
                  <a:pt x="32" y="1641"/>
                </a:lnTo>
                <a:lnTo>
                  <a:pt x="45" y="1641"/>
                </a:lnTo>
                <a:lnTo>
                  <a:pt x="54" y="1638"/>
                </a:lnTo>
                <a:lnTo>
                  <a:pt x="54" y="1638"/>
                </a:lnTo>
                <a:lnTo>
                  <a:pt x="86" y="1628"/>
                </a:lnTo>
                <a:lnTo>
                  <a:pt x="104" y="1622"/>
                </a:lnTo>
                <a:lnTo>
                  <a:pt x="116" y="1620"/>
                </a:lnTo>
                <a:lnTo>
                  <a:pt x="116" y="1620"/>
                </a:lnTo>
                <a:lnTo>
                  <a:pt x="123" y="1620"/>
                </a:lnTo>
                <a:lnTo>
                  <a:pt x="129" y="1620"/>
                </a:lnTo>
                <a:lnTo>
                  <a:pt x="130" y="1620"/>
                </a:lnTo>
                <a:lnTo>
                  <a:pt x="130" y="1621"/>
                </a:lnTo>
                <a:lnTo>
                  <a:pt x="123" y="1627"/>
                </a:lnTo>
                <a:lnTo>
                  <a:pt x="123" y="1627"/>
                </a:lnTo>
                <a:lnTo>
                  <a:pt x="112" y="1634"/>
                </a:lnTo>
                <a:lnTo>
                  <a:pt x="106" y="1639"/>
                </a:lnTo>
                <a:lnTo>
                  <a:pt x="102" y="1643"/>
                </a:lnTo>
                <a:lnTo>
                  <a:pt x="102" y="1644"/>
                </a:lnTo>
                <a:lnTo>
                  <a:pt x="103" y="1645"/>
                </a:lnTo>
                <a:lnTo>
                  <a:pt x="103" y="1645"/>
                </a:lnTo>
                <a:lnTo>
                  <a:pt x="106" y="1647"/>
                </a:lnTo>
                <a:lnTo>
                  <a:pt x="110" y="1647"/>
                </a:lnTo>
                <a:lnTo>
                  <a:pt x="134" y="1641"/>
                </a:lnTo>
                <a:lnTo>
                  <a:pt x="134" y="1641"/>
                </a:lnTo>
                <a:lnTo>
                  <a:pt x="148" y="1637"/>
                </a:lnTo>
                <a:lnTo>
                  <a:pt x="159" y="1634"/>
                </a:lnTo>
                <a:lnTo>
                  <a:pt x="168" y="1632"/>
                </a:lnTo>
                <a:lnTo>
                  <a:pt x="177" y="1627"/>
                </a:lnTo>
                <a:lnTo>
                  <a:pt x="177" y="1627"/>
                </a:lnTo>
                <a:lnTo>
                  <a:pt x="186" y="1622"/>
                </a:lnTo>
                <a:lnTo>
                  <a:pt x="192" y="1617"/>
                </a:lnTo>
                <a:lnTo>
                  <a:pt x="194" y="1615"/>
                </a:lnTo>
                <a:lnTo>
                  <a:pt x="197" y="1611"/>
                </a:lnTo>
                <a:lnTo>
                  <a:pt x="203" y="1598"/>
                </a:lnTo>
                <a:lnTo>
                  <a:pt x="203" y="1598"/>
                </a:lnTo>
                <a:lnTo>
                  <a:pt x="207" y="1589"/>
                </a:lnTo>
                <a:lnTo>
                  <a:pt x="208" y="1581"/>
                </a:lnTo>
                <a:lnTo>
                  <a:pt x="209" y="1566"/>
                </a:lnTo>
                <a:lnTo>
                  <a:pt x="210" y="1559"/>
                </a:lnTo>
                <a:lnTo>
                  <a:pt x="211" y="1549"/>
                </a:lnTo>
                <a:lnTo>
                  <a:pt x="215" y="1537"/>
                </a:lnTo>
                <a:lnTo>
                  <a:pt x="221" y="1524"/>
                </a:lnTo>
                <a:lnTo>
                  <a:pt x="221" y="1524"/>
                </a:lnTo>
                <a:lnTo>
                  <a:pt x="225" y="1514"/>
                </a:lnTo>
                <a:lnTo>
                  <a:pt x="228" y="1502"/>
                </a:lnTo>
                <a:lnTo>
                  <a:pt x="235" y="1469"/>
                </a:lnTo>
                <a:lnTo>
                  <a:pt x="242" y="1430"/>
                </a:lnTo>
                <a:lnTo>
                  <a:pt x="248" y="1390"/>
                </a:lnTo>
                <a:lnTo>
                  <a:pt x="256" y="1318"/>
                </a:lnTo>
                <a:lnTo>
                  <a:pt x="260" y="1286"/>
                </a:lnTo>
                <a:lnTo>
                  <a:pt x="267" y="1281"/>
                </a:lnTo>
                <a:lnTo>
                  <a:pt x="275" y="1257"/>
                </a:lnTo>
                <a:lnTo>
                  <a:pt x="275" y="1257"/>
                </a:lnTo>
                <a:lnTo>
                  <a:pt x="276" y="1257"/>
                </a:lnTo>
                <a:lnTo>
                  <a:pt x="278" y="1255"/>
                </a:lnTo>
                <a:lnTo>
                  <a:pt x="281" y="1251"/>
                </a:lnTo>
                <a:lnTo>
                  <a:pt x="282" y="1244"/>
                </a:lnTo>
                <a:lnTo>
                  <a:pt x="282" y="1244"/>
                </a:lnTo>
                <a:lnTo>
                  <a:pt x="281" y="1236"/>
                </a:lnTo>
                <a:lnTo>
                  <a:pt x="280" y="1229"/>
                </a:lnTo>
                <a:lnTo>
                  <a:pt x="280" y="1220"/>
                </a:lnTo>
                <a:lnTo>
                  <a:pt x="282" y="1208"/>
                </a:lnTo>
                <a:lnTo>
                  <a:pt x="282" y="1208"/>
                </a:lnTo>
                <a:lnTo>
                  <a:pt x="285" y="1192"/>
                </a:lnTo>
                <a:lnTo>
                  <a:pt x="289" y="1175"/>
                </a:lnTo>
                <a:lnTo>
                  <a:pt x="294" y="1161"/>
                </a:lnTo>
                <a:lnTo>
                  <a:pt x="297" y="1155"/>
                </a:lnTo>
                <a:lnTo>
                  <a:pt x="300" y="1152"/>
                </a:lnTo>
                <a:lnTo>
                  <a:pt x="300" y="1152"/>
                </a:lnTo>
                <a:lnTo>
                  <a:pt x="304" y="1150"/>
                </a:lnTo>
                <a:lnTo>
                  <a:pt x="310" y="1147"/>
                </a:lnTo>
                <a:lnTo>
                  <a:pt x="316" y="1146"/>
                </a:lnTo>
                <a:lnTo>
                  <a:pt x="325" y="1145"/>
                </a:lnTo>
                <a:lnTo>
                  <a:pt x="334" y="1145"/>
                </a:lnTo>
                <a:lnTo>
                  <a:pt x="347" y="1145"/>
                </a:lnTo>
                <a:lnTo>
                  <a:pt x="360" y="1147"/>
                </a:lnTo>
                <a:lnTo>
                  <a:pt x="375" y="1151"/>
                </a:lnTo>
                <a:lnTo>
                  <a:pt x="375" y="1151"/>
                </a:lnTo>
                <a:lnTo>
                  <a:pt x="389" y="1156"/>
                </a:lnTo>
                <a:lnTo>
                  <a:pt x="401" y="1160"/>
                </a:lnTo>
                <a:lnTo>
                  <a:pt x="423" y="1168"/>
                </a:lnTo>
                <a:lnTo>
                  <a:pt x="433" y="1172"/>
                </a:lnTo>
                <a:lnTo>
                  <a:pt x="442" y="1174"/>
                </a:lnTo>
                <a:lnTo>
                  <a:pt x="451" y="1175"/>
                </a:lnTo>
                <a:lnTo>
                  <a:pt x="461" y="1177"/>
                </a:lnTo>
                <a:lnTo>
                  <a:pt x="461" y="1177"/>
                </a:lnTo>
                <a:lnTo>
                  <a:pt x="478" y="1177"/>
                </a:lnTo>
                <a:lnTo>
                  <a:pt x="488" y="1177"/>
                </a:lnTo>
                <a:lnTo>
                  <a:pt x="494" y="1178"/>
                </a:lnTo>
                <a:lnTo>
                  <a:pt x="494" y="1178"/>
                </a:lnTo>
                <a:lnTo>
                  <a:pt x="494" y="1180"/>
                </a:lnTo>
                <a:lnTo>
                  <a:pt x="495" y="1185"/>
                </a:lnTo>
                <a:lnTo>
                  <a:pt x="498" y="1189"/>
                </a:lnTo>
                <a:lnTo>
                  <a:pt x="501" y="1192"/>
                </a:lnTo>
                <a:lnTo>
                  <a:pt x="506" y="1196"/>
                </a:lnTo>
                <a:lnTo>
                  <a:pt x="512" y="1200"/>
                </a:lnTo>
                <a:lnTo>
                  <a:pt x="512" y="1200"/>
                </a:lnTo>
                <a:lnTo>
                  <a:pt x="519" y="1202"/>
                </a:lnTo>
                <a:lnTo>
                  <a:pt x="527" y="1203"/>
                </a:lnTo>
                <a:lnTo>
                  <a:pt x="539" y="1205"/>
                </a:lnTo>
                <a:lnTo>
                  <a:pt x="549" y="1205"/>
                </a:lnTo>
                <a:lnTo>
                  <a:pt x="551" y="1205"/>
                </a:lnTo>
                <a:lnTo>
                  <a:pt x="551" y="1205"/>
                </a:lnTo>
                <a:lnTo>
                  <a:pt x="584" y="1222"/>
                </a:lnTo>
                <a:lnTo>
                  <a:pt x="584" y="1222"/>
                </a:lnTo>
                <a:lnTo>
                  <a:pt x="593" y="1228"/>
                </a:lnTo>
                <a:lnTo>
                  <a:pt x="596" y="1231"/>
                </a:lnTo>
                <a:lnTo>
                  <a:pt x="603" y="1239"/>
                </a:lnTo>
                <a:lnTo>
                  <a:pt x="618" y="1251"/>
                </a:lnTo>
                <a:lnTo>
                  <a:pt x="618" y="1251"/>
                </a:lnTo>
                <a:lnTo>
                  <a:pt x="644" y="1269"/>
                </a:lnTo>
                <a:lnTo>
                  <a:pt x="678" y="1290"/>
                </a:lnTo>
                <a:lnTo>
                  <a:pt x="712" y="1308"/>
                </a:lnTo>
                <a:lnTo>
                  <a:pt x="728" y="1317"/>
                </a:lnTo>
                <a:lnTo>
                  <a:pt x="742" y="1322"/>
                </a:lnTo>
                <a:lnTo>
                  <a:pt x="742" y="1322"/>
                </a:lnTo>
                <a:lnTo>
                  <a:pt x="826" y="1351"/>
                </a:lnTo>
                <a:lnTo>
                  <a:pt x="870" y="1365"/>
                </a:lnTo>
                <a:lnTo>
                  <a:pt x="896" y="1375"/>
                </a:lnTo>
                <a:lnTo>
                  <a:pt x="896" y="1375"/>
                </a:lnTo>
                <a:lnTo>
                  <a:pt x="950" y="1401"/>
                </a:lnTo>
                <a:lnTo>
                  <a:pt x="982" y="1415"/>
                </a:lnTo>
                <a:lnTo>
                  <a:pt x="994" y="1420"/>
                </a:lnTo>
                <a:lnTo>
                  <a:pt x="998" y="1420"/>
                </a:lnTo>
                <a:lnTo>
                  <a:pt x="1000" y="1420"/>
                </a:lnTo>
                <a:lnTo>
                  <a:pt x="1000" y="1420"/>
                </a:lnTo>
                <a:lnTo>
                  <a:pt x="1003" y="1416"/>
                </a:lnTo>
                <a:lnTo>
                  <a:pt x="1007" y="1408"/>
                </a:lnTo>
                <a:lnTo>
                  <a:pt x="1015" y="1382"/>
                </a:lnTo>
                <a:lnTo>
                  <a:pt x="1026" y="1347"/>
                </a:lnTo>
                <a:lnTo>
                  <a:pt x="1026" y="1347"/>
                </a:lnTo>
                <a:lnTo>
                  <a:pt x="1047" y="1348"/>
                </a:lnTo>
                <a:lnTo>
                  <a:pt x="1097" y="1353"/>
                </a:lnTo>
                <a:lnTo>
                  <a:pt x="1126" y="1356"/>
                </a:lnTo>
                <a:lnTo>
                  <a:pt x="1155" y="1359"/>
                </a:lnTo>
                <a:lnTo>
                  <a:pt x="1181" y="1364"/>
                </a:lnTo>
                <a:lnTo>
                  <a:pt x="1201" y="1369"/>
                </a:lnTo>
                <a:lnTo>
                  <a:pt x="1201" y="1369"/>
                </a:lnTo>
                <a:lnTo>
                  <a:pt x="1229" y="1378"/>
                </a:lnTo>
                <a:lnTo>
                  <a:pt x="1252" y="1385"/>
                </a:lnTo>
                <a:lnTo>
                  <a:pt x="1277" y="1388"/>
                </a:lnTo>
                <a:lnTo>
                  <a:pt x="1312" y="1393"/>
                </a:lnTo>
                <a:lnTo>
                  <a:pt x="1312" y="1393"/>
                </a:lnTo>
                <a:lnTo>
                  <a:pt x="1339" y="1395"/>
                </a:lnTo>
                <a:lnTo>
                  <a:pt x="1375" y="1395"/>
                </a:lnTo>
                <a:lnTo>
                  <a:pt x="1459" y="1393"/>
                </a:lnTo>
                <a:lnTo>
                  <a:pt x="1501" y="1392"/>
                </a:lnTo>
                <a:lnTo>
                  <a:pt x="1539" y="1392"/>
                </a:lnTo>
                <a:lnTo>
                  <a:pt x="1567" y="1393"/>
                </a:lnTo>
                <a:lnTo>
                  <a:pt x="1576" y="1395"/>
                </a:lnTo>
                <a:lnTo>
                  <a:pt x="1584" y="1396"/>
                </a:lnTo>
                <a:lnTo>
                  <a:pt x="1584" y="1396"/>
                </a:lnTo>
                <a:lnTo>
                  <a:pt x="1588" y="1398"/>
                </a:lnTo>
                <a:lnTo>
                  <a:pt x="1592" y="1402"/>
                </a:lnTo>
                <a:lnTo>
                  <a:pt x="1599" y="1409"/>
                </a:lnTo>
                <a:lnTo>
                  <a:pt x="1606" y="1416"/>
                </a:lnTo>
                <a:lnTo>
                  <a:pt x="1609" y="1426"/>
                </a:lnTo>
                <a:lnTo>
                  <a:pt x="1615" y="1443"/>
                </a:lnTo>
                <a:lnTo>
                  <a:pt x="1619" y="1455"/>
                </a:lnTo>
                <a:lnTo>
                  <a:pt x="1619" y="1455"/>
                </a:lnTo>
                <a:lnTo>
                  <a:pt x="1623" y="1463"/>
                </a:lnTo>
                <a:lnTo>
                  <a:pt x="1625" y="1470"/>
                </a:lnTo>
                <a:lnTo>
                  <a:pt x="1626" y="1472"/>
                </a:lnTo>
                <a:lnTo>
                  <a:pt x="1626" y="1476"/>
                </a:lnTo>
                <a:lnTo>
                  <a:pt x="1626" y="1480"/>
                </a:lnTo>
                <a:lnTo>
                  <a:pt x="1625" y="1485"/>
                </a:lnTo>
                <a:lnTo>
                  <a:pt x="1625" y="1485"/>
                </a:lnTo>
                <a:lnTo>
                  <a:pt x="1620" y="1492"/>
                </a:lnTo>
                <a:lnTo>
                  <a:pt x="1615" y="1501"/>
                </a:lnTo>
                <a:lnTo>
                  <a:pt x="1612" y="1507"/>
                </a:lnTo>
                <a:lnTo>
                  <a:pt x="1612" y="1509"/>
                </a:lnTo>
                <a:lnTo>
                  <a:pt x="1613" y="1510"/>
                </a:lnTo>
                <a:lnTo>
                  <a:pt x="1613" y="1510"/>
                </a:lnTo>
                <a:lnTo>
                  <a:pt x="1615" y="1511"/>
                </a:lnTo>
                <a:lnTo>
                  <a:pt x="1618" y="1513"/>
                </a:lnTo>
                <a:lnTo>
                  <a:pt x="1624" y="1513"/>
                </a:lnTo>
                <a:lnTo>
                  <a:pt x="1631" y="1510"/>
                </a:lnTo>
                <a:lnTo>
                  <a:pt x="1631" y="1510"/>
                </a:lnTo>
                <a:lnTo>
                  <a:pt x="1631" y="1511"/>
                </a:lnTo>
                <a:lnTo>
                  <a:pt x="1630" y="1514"/>
                </a:lnTo>
                <a:lnTo>
                  <a:pt x="1631" y="1515"/>
                </a:lnTo>
                <a:lnTo>
                  <a:pt x="1632" y="1516"/>
                </a:lnTo>
                <a:lnTo>
                  <a:pt x="1635" y="1519"/>
                </a:lnTo>
                <a:lnTo>
                  <a:pt x="1640" y="1520"/>
                </a:lnTo>
                <a:lnTo>
                  <a:pt x="1640" y="1520"/>
                </a:lnTo>
                <a:lnTo>
                  <a:pt x="1646" y="1520"/>
                </a:lnTo>
                <a:lnTo>
                  <a:pt x="1648" y="1520"/>
                </a:lnTo>
                <a:lnTo>
                  <a:pt x="1647" y="1519"/>
                </a:lnTo>
                <a:lnTo>
                  <a:pt x="1646" y="1518"/>
                </a:lnTo>
                <a:lnTo>
                  <a:pt x="1646" y="1518"/>
                </a:lnTo>
                <a:lnTo>
                  <a:pt x="1655" y="1520"/>
                </a:lnTo>
                <a:lnTo>
                  <a:pt x="1655" y="1520"/>
                </a:lnTo>
                <a:lnTo>
                  <a:pt x="1660" y="1520"/>
                </a:lnTo>
                <a:lnTo>
                  <a:pt x="1665" y="1519"/>
                </a:lnTo>
                <a:lnTo>
                  <a:pt x="1669" y="1515"/>
                </a:lnTo>
                <a:lnTo>
                  <a:pt x="1669" y="1515"/>
                </a:lnTo>
                <a:lnTo>
                  <a:pt x="1670" y="1518"/>
                </a:lnTo>
                <a:lnTo>
                  <a:pt x="1673" y="1522"/>
                </a:lnTo>
                <a:lnTo>
                  <a:pt x="1675" y="1525"/>
                </a:lnTo>
                <a:lnTo>
                  <a:pt x="1679" y="1525"/>
                </a:lnTo>
                <a:lnTo>
                  <a:pt x="1682" y="1525"/>
                </a:lnTo>
                <a:lnTo>
                  <a:pt x="1686" y="1521"/>
                </a:lnTo>
                <a:lnTo>
                  <a:pt x="1686" y="1521"/>
                </a:lnTo>
                <a:lnTo>
                  <a:pt x="1693" y="1513"/>
                </a:lnTo>
                <a:lnTo>
                  <a:pt x="1696" y="1509"/>
                </a:lnTo>
                <a:lnTo>
                  <a:pt x="1697" y="1504"/>
                </a:lnTo>
                <a:lnTo>
                  <a:pt x="1698" y="1501"/>
                </a:lnTo>
                <a:lnTo>
                  <a:pt x="1698" y="1496"/>
                </a:lnTo>
                <a:lnTo>
                  <a:pt x="1696" y="1485"/>
                </a:lnTo>
                <a:lnTo>
                  <a:pt x="1696" y="1485"/>
                </a:lnTo>
                <a:lnTo>
                  <a:pt x="1693" y="1470"/>
                </a:lnTo>
                <a:lnTo>
                  <a:pt x="1690" y="1449"/>
                </a:lnTo>
                <a:lnTo>
                  <a:pt x="1686" y="1420"/>
                </a:lnTo>
                <a:lnTo>
                  <a:pt x="1686" y="1420"/>
                </a:lnTo>
                <a:lnTo>
                  <a:pt x="1688" y="1410"/>
                </a:lnTo>
                <a:lnTo>
                  <a:pt x="1693" y="1398"/>
                </a:lnTo>
                <a:lnTo>
                  <a:pt x="1701" y="1382"/>
                </a:lnTo>
                <a:lnTo>
                  <a:pt x="1701" y="1382"/>
                </a:lnTo>
                <a:lnTo>
                  <a:pt x="1714" y="1392"/>
                </a:lnTo>
                <a:lnTo>
                  <a:pt x="1724" y="1399"/>
                </a:lnTo>
                <a:lnTo>
                  <a:pt x="1731" y="1403"/>
                </a:lnTo>
                <a:lnTo>
                  <a:pt x="1731" y="1403"/>
                </a:lnTo>
                <a:lnTo>
                  <a:pt x="1733" y="1404"/>
                </a:lnTo>
                <a:lnTo>
                  <a:pt x="1736" y="1407"/>
                </a:lnTo>
                <a:lnTo>
                  <a:pt x="1743" y="1412"/>
                </a:lnTo>
                <a:lnTo>
                  <a:pt x="1747" y="1415"/>
                </a:lnTo>
                <a:lnTo>
                  <a:pt x="1752" y="1418"/>
                </a:lnTo>
                <a:lnTo>
                  <a:pt x="1758" y="1419"/>
                </a:lnTo>
                <a:lnTo>
                  <a:pt x="1764" y="1419"/>
                </a:lnTo>
                <a:lnTo>
                  <a:pt x="1764" y="1419"/>
                </a:lnTo>
                <a:lnTo>
                  <a:pt x="1770" y="1418"/>
                </a:lnTo>
                <a:lnTo>
                  <a:pt x="1775" y="1415"/>
                </a:lnTo>
                <a:lnTo>
                  <a:pt x="1780" y="1413"/>
                </a:lnTo>
                <a:lnTo>
                  <a:pt x="1782" y="1410"/>
                </a:lnTo>
                <a:lnTo>
                  <a:pt x="1785" y="1407"/>
                </a:lnTo>
                <a:lnTo>
                  <a:pt x="1787" y="1403"/>
                </a:lnTo>
                <a:lnTo>
                  <a:pt x="1787" y="1399"/>
                </a:lnTo>
                <a:lnTo>
                  <a:pt x="1787" y="1396"/>
                </a:lnTo>
                <a:lnTo>
                  <a:pt x="1787" y="1396"/>
                </a:lnTo>
                <a:lnTo>
                  <a:pt x="1785" y="1388"/>
                </a:lnTo>
                <a:lnTo>
                  <a:pt x="1785" y="1387"/>
                </a:lnTo>
                <a:lnTo>
                  <a:pt x="1785" y="1387"/>
                </a:lnTo>
                <a:lnTo>
                  <a:pt x="1789" y="1386"/>
                </a:lnTo>
                <a:lnTo>
                  <a:pt x="1794" y="1384"/>
                </a:lnTo>
                <a:lnTo>
                  <a:pt x="1795" y="1381"/>
                </a:lnTo>
                <a:lnTo>
                  <a:pt x="1795" y="1380"/>
                </a:lnTo>
                <a:lnTo>
                  <a:pt x="1795" y="1380"/>
                </a:lnTo>
                <a:lnTo>
                  <a:pt x="1794" y="1373"/>
                </a:lnTo>
                <a:lnTo>
                  <a:pt x="1794" y="1370"/>
                </a:lnTo>
                <a:lnTo>
                  <a:pt x="1794" y="1370"/>
                </a:lnTo>
                <a:lnTo>
                  <a:pt x="1798" y="1368"/>
                </a:lnTo>
                <a:lnTo>
                  <a:pt x="1800" y="1365"/>
                </a:lnTo>
                <a:lnTo>
                  <a:pt x="1802" y="1363"/>
                </a:lnTo>
                <a:lnTo>
                  <a:pt x="1802" y="1363"/>
                </a:lnTo>
                <a:lnTo>
                  <a:pt x="1802" y="1362"/>
                </a:lnTo>
                <a:lnTo>
                  <a:pt x="1800" y="1362"/>
                </a:lnTo>
                <a:lnTo>
                  <a:pt x="1797" y="1360"/>
                </a:lnTo>
                <a:lnTo>
                  <a:pt x="1795" y="1359"/>
                </a:lnTo>
                <a:lnTo>
                  <a:pt x="1794" y="1358"/>
                </a:lnTo>
                <a:lnTo>
                  <a:pt x="1793" y="1356"/>
                </a:lnTo>
                <a:lnTo>
                  <a:pt x="1794" y="1352"/>
                </a:lnTo>
                <a:lnTo>
                  <a:pt x="1794" y="1352"/>
                </a:lnTo>
                <a:lnTo>
                  <a:pt x="1794" y="1346"/>
                </a:lnTo>
                <a:lnTo>
                  <a:pt x="1792" y="1341"/>
                </a:lnTo>
                <a:lnTo>
                  <a:pt x="1789" y="1339"/>
                </a:lnTo>
                <a:lnTo>
                  <a:pt x="1789" y="1337"/>
                </a:lnTo>
                <a:lnTo>
                  <a:pt x="1789" y="1337"/>
                </a:lnTo>
                <a:lnTo>
                  <a:pt x="1791" y="1336"/>
                </a:lnTo>
                <a:lnTo>
                  <a:pt x="1792" y="1334"/>
                </a:lnTo>
                <a:lnTo>
                  <a:pt x="1793" y="1332"/>
                </a:lnTo>
                <a:lnTo>
                  <a:pt x="1792" y="1329"/>
                </a:lnTo>
                <a:lnTo>
                  <a:pt x="1789" y="1326"/>
                </a:lnTo>
                <a:lnTo>
                  <a:pt x="1786" y="1323"/>
                </a:lnTo>
                <a:lnTo>
                  <a:pt x="1786" y="1323"/>
                </a:lnTo>
                <a:lnTo>
                  <a:pt x="1776" y="1317"/>
                </a:lnTo>
                <a:lnTo>
                  <a:pt x="1766" y="1311"/>
                </a:lnTo>
                <a:lnTo>
                  <a:pt x="1755" y="1306"/>
                </a:lnTo>
                <a:lnTo>
                  <a:pt x="1743" y="1302"/>
                </a:lnTo>
                <a:lnTo>
                  <a:pt x="1743" y="1302"/>
                </a:lnTo>
                <a:lnTo>
                  <a:pt x="1714" y="1294"/>
                </a:lnTo>
                <a:lnTo>
                  <a:pt x="1698" y="1287"/>
                </a:lnTo>
                <a:lnTo>
                  <a:pt x="1691" y="1284"/>
                </a:lnTo>
                <a:lnTo>
                  <a:pt x="1682" y="1279"/>
                </a:lnTo>
                <a:lnTo>
                  <a:pt x="1682" y="1279"/>
                </a:lnTo>
                <a:lnTo>
                  <a:pt x="1662" y="1266"/>
                </a:lnTo>
                <a:lnTo>
                  <a:pt x="1636" y="1248"/>
                </a:lnTo>
                <a:lnTo>
                  <a:pt x="1612" y="1234"/>
                </a:lnTo>
                <a:lnTo>
                  <a:pt x="1601" y="1228"/>
                </a:lnTo>
                <a:lnTo>
                  <a:pt x="1592" y="1225"/>
                </a:lnTo>
                <a:lnTo>
                  <a:pt x="1592" y="1225"/>
                </a:lnTo>
                <a:lnTo>
                  <a:pt x="1573" y="1220"/>
                </a:lnTo>
                <a:lnTo>
                  <a:pt x="1551" y="1217"/>
                </a:lnTo>
                <a:lnTo>
                  <a:pt x="1551" y="1217"/>
                </a:lnTo>
                <a:lnTo>
                  <a:pt x="1541" y="1213"/>
                </a:lnTo>
                <a:lnTo>
                  <a:pt x="1525" y="1206"/>
                </a:lnTo>
                <a:lnTo>
                  <a:pt x="1486" y="1185"/>
                </a:lnTo>
                <a:lnTo>
                  <a:pt x="1440" y="1162"/>
                </a:lnTo>
                <a:lnTo>
                  <a:pt x="1416" y="1152"/>
                </a:lnTo>
                <a:lnTo>
                  <a:pt x="1394" y="1144"/>
                </a:lnTo>
                <a:lnTo>
                  <a:pt x="1394" y="1144"/>
                </a:lnTo>
                <a:lnTo>
                  <a:pt x="1349" y="1132"/>
                </a:lnTo>
                <a:lnTo>
                  <a:pt x="1302" y="1119"/>
                </a:lnTo>
                <a:lnTo>
                  <a:pt x="1243" y="1105"/>
                </a:lnTo>
                <a:lnTo>
                  <a:pt x="1243" y="1105"/>
                </a:lnTo>
                <a:lnTo>
                  <a:pt x="1189" y="1087"/>
                </a:lnTo>
                <a:lnTo>
                  <a:pt x="1145" y="1072"/>
                </a:lnTo>
                <a:lnTo>
                  <a:pt x="1145" y="1072"/>
                </a:lnTo>
                <a:lnTo>
                  <a:pt x="1148" y="1065"/>
                </a:lnTo>
                <a:lnTo>
                  <a:pt x="1147" y="1060"/>
                </a:lnTo>
                <a:lnTo>
                  <a:pt x="1145" y="1059"/>
                </a:lnTo>
                <a:lnTo>
                  <a:pt x="1144" y="1057"/>
                </a:lnTo>
                <a:lnTo>
                  <a:pt x="1144" y="1057"/>
                </a:lnTo>
                <a:lnTo>
                  <a:pt x="1133" y="1054"/>
                </a:lnTo>
                <a:lnTo>
                  <a:pt x="1100" y="1040"/>
                </a:lnTo>
                <a:lnTo>
                  <a:pt x="1100" y="1040"/>
                </a:lnTo>
                <a:lnTo>
                  <a:pt x="1033" y="1010"/>
                </a:lnTo>
                <a:lnTo>
                  <a:pt x="999" y="995"/>
                </a:lnTo>
                <a:lnTo>
                  <a:pt x="983" y="989"/>
                </a:lnTo>
                <a:lnTo>
                  <a:pt x="969" y="984"/>
                </a:lnTo>
                <a:lnTo>
                  <a:pt x="969" y="984"/>
                </a:lnTo>
                <a:lnTo>
                  <a:pt x="933" y="973"/>
                </a:lnTo>
                <a:lnTo>
                  <a:pt x="888" y="959"/>
                </a:lnTo>
                <a:lnTo>
                  <a:pt x="843" y="944"/>
                </a:lnTo>
                <a:lnTo>
                  <a:pt x="808" y="934"/>
                </a:lnTo>
                <a:lnTo>
                  <a:pt x="808" y="934"/>
                </a:lnTo>
                <a:lnTo>
                  <a:pt x="785" y="927"/>
                </a:lnTo>
                <a:lnTo>
                  <a:pt x="767" y="921"/>
                </a:lnTo>
                <a:lnTo>
                  <a:pt x="751" y="916"/>
                </a:lnTo>
                <a:lnTo>
                  <a:pt x="742" y="915"/>
                </a:lnTo>
                <a:lnTo>
                  <a:pt x="734" y="915"/>
                </a:lnTo>
                <a:lnTo>
                  <a:pt x="734" y="915"/>
                </a:lnTo>
                <a:lnTo>
                  <a:pt x="712" y="915"/>
                </a:lnTo>
                <a:lnTo>
                  <a:pt x="707" y="916"/>
                </a:lnTo>
                <a:lnTo>
                  <a:pt x="707" y="916"/>
                </a:lnTo>
                <a:lnTo>
                  <a:pt x="701" y="915"/>
                </a:lnTo>
                <a:lnTo>
                  <a:pt x="690" y="909"/>
                </a:lnTo>
                <a:lnTo>
                  <a:pt x="675" y="901"/>
                </a:lnTo>
                <a:lnTo>
                  <a:pt x="675" y="901"/>
                </a:lnTo>
                <a:lnTo>
                  <a:pt x="672" y="888"/>
                </a:lnTo>
                <a:lnTo>
                  <a:pt x="667" y="877"/>
                </a:lnTo>
                <a:lnTo>
                  <a:pt x="661" y="867"/>
                </a:lnTo>
                <a:lnTo>
                  <a:pt x="661" y="867"/>
                </a:lnTo>
                <a:lnTo>
                  <a:pt x="656" y="862"/>
                </a:lnTo>
                <a:lnTo>
                  <a:pt x="646" y="856"/>
                </a:lnTo>
                <a:lnTo>
                  <a:pt x="623" y="844"/>
                </a:lnTo>
                <a:lnTo>
                  <a:pt x="591" y="830"/>
                </a:lnTo>
                <a:lnTo>
                  <a:pt x="527" y="731"/>
                </a:lnTo>
                <a:lnTo>
                  <a:pt x="527" y="731"/>
                </a:lnTo>
                <a:lnTo>
                  <a:pt x="527" y="677"/>
                </a:lnTo>
                <a:lnTo>
                  <a:pt x="528" y="637"/>
                </a:lnTo>
                <a:lnTo>
                  <a:pt x="529" y="623"/>
                </a:lnTo>
                <a:lnTo>
                  <a:pt x="529" y="613"/>
                </a:lnTo>
                <a:lnTo>
                  <a:pt x="529" y="613"/>
                </a:lnTo>
                <a:lnTo>
                  <a:pt x="532" y="608"/>
                </a:lnTo>
                <a:lnTo>
                  <a:pt x="535" y="602"/>
                </a:lnTo>
                <a:lnTo>
                  <a:pt x="544" y="589"/>
                </a:lnTo>
                <a:lnTo>
                  <a:pt x="556" y="573"/>
                </a:lnTo>
                <a:lnTo>
                  <a:pt x="524" y="545"/>
                </a:lnTo>
                <a:lnTo>
                  <a:pt x="524" y="545"/>
                </a:lnTo>
                <a:lnTo>
                  <a:pt x="545" y="502"/>
                </a:lnTo>
                <a:lnTo>
                  <a:pt x="578" y="435"/>
                </a:lnTo>
                <a:lnTo>
                  <a:pt x="578" y="435"/>
                </a:lnTo>
                <a:lnTo>
                  <a:pt x="593" y="402"/>
                </a:lnTo>
                <a:lnTo>
                  <a:pt x="610" y="357"/>
                </a:lnTo>
                <a:lnTo>
                  <a:pt x="639" y="273"/>
                </a:lnTo>
                <a:lnTo>
                  <a:pt x="639" y="273"/>
                </a:lnTo>
                <a:lnTo>
                  <a:pt x="649" y="246"/>
                </a:lnTo>
                <a:lnTo>
                  <a:pt x="652" y="237"/>
                </a:lnTo>
                <a:lnTo>
                  <a:pt x="657" y="227"/>
                </a:lnTo>
                <a:lnTo>
                  <a:pt x="662" y="220"/>
                </a:lnTo>
                <a:lnTo>
                  <a:pt x="667" y="212"/>
                </a:lnTo>
                <a:lnTo>
                  <a:pt x="673" y="209"/>
                </a:lnTo>
                <a:lnTo>
                  <a:pt x="681" y="205"/>
                </a:lnTo>
                <a:lnTo>
                  <a:pt x="681" y="205"/>
                </a:lnTo>
                <a:lnTo>
                  <a:pt x="696" y="200"/>
                </a:lnTo>
                <a:lnTo>
                  <a:pt x="708" y="196"/>
                </a:lnTo>
                <a:lnTo>
                  <a:pt x="714" y="193"/>
                </a:lnTo>
                <a:lnTo>
                  <a:pt x="720" y="189"/>
                </a:lnTo>
                <a:lnTo>
                  <a:pt x="726" y="183"/>
                </a:lnTo>
                <a:lnTo>
                  <a:pt x="733" y="176"/>
                </a:lnTo>
                <a:lnTo>
                  <a:pt x="733" y="176"/>
                </a:lnTo>
                <a:lnTo>
                  <a:pt x="747" y="156"/>
                </a:lnTo>
                <a:lnTo>
                  <a:pt x="758" y="138"/>
                </a:lnTo>
                <a:lnTo>
                  <a:pt x="767" y="122"/>
                </a:lnTo>
                <a:lnTo>
                  <a:pt x="772" y="112"/>
                </a:lnTo>
                <a:lnTo>
                  <a:pt x="772" y="112"/>
                </a:lnTo>
                <a:lnTo>
                  <a:pt x="773" y="106"/>
                </a:lnTo>
                <a:lnTo>
                  <a:pt x="773" y="101"/>
                </a:lnTo>
                <a:lnTo>
                  <a:pt x="770" y="99"/>
                </a:lnTo>
                <a:lnTo>
                  <a:pt x="767" y="97"/>
                </a:lnTo>
                <a:lnTo>
                  <a:pt x="767" y="97"/>
                </a:lnTo>
                <a:lnTo>
                  <a:pt x="762" y="94"/>
                </a:lnTo>
                <a:lnTo>
                  <a:pt x="759" y="94"/>
                </a:lnTo>
                <a:lnTo>
                  <a:pt x="756" y="95"/>
                </a:lnTo>
                <a:lnTo>
                  <a:pt x="753" y="99"/>
                </a:lnTo>
                <a:lnTo>
                  <a:pt x="753" y="99"/>
                </a:lnTo>
                <a:lnTo>
                  <a:pt x="744" y="114"/>
                </a:lnTo>
                <a:lnTo>
                  <a:pt x="736" y="125"/>
                </a:lnTo>
                <a:lnTo>
                  <a:pt x="736" y="125"/>
                </a:lnTo>
                <a:lnTo>
                  <a:pt x="726" y="132"/>
                </a:lnTo>
                <a:lnTo>
                  <a:pt x="718" y="138"/>
                </a:lnTo>
                <a:lnTo>
                  <a:pt x="718" y="138"/>
                </a:lnTo>
                <a:lnTo>
                  <a:pt x="719" y="133"/>
                </a:lnTo>
                <a:lnTo>
                  <a:pt x="722" y="119"/>
                </a:lnTo>
                <a:lnTo>
                  <a:pt x="726" y="100"/>
                </a:lnTo>
                <a:lnTo>
                  <a:pt x="730" y="91"/>
                </a:lnTo>
                <a:lnTo>
                  <a:pt x="734" y="82"/>
                </a:lnTo>
                <a:lnTo>
                  <a:pt x="734" y="82"/>
                </a:lnTo>
                <a:lnTo>
                  <a:pt x="742" y="65"/>
                </a:lnTo>
                <a:lnTo>
                  <a:pt x="747" y="48"/>
                </a:lnTo>
                <a:lnTo>
                  <a:pt x="751" y="33"/>
                </a:lnTo>
                <a:lnTo>
                  <a:pt x="752" y="27"/>
                </a:lnTo>
                <a:lnTo>
                  <a:pt x="752" y="27"/>
                </a:lnTo>
                <a:lnTo>
                  <a:pt x="751" y="24"/>
                </a:lnTo>
                <a:lnTo>
                  <a:pt x="748" y="21"/>
                </a:lnTo>
                <a:lnTo>
                  <a:pt x="745" y="20"/>
                </a:lnTo>
                <a:lnTo>
                  <a:pt x="742" y="20"/>
                </a:lnTo>
                <a:lnTo>
                  <a:pt x="740" y="20"/>
                </a:lnTo>
                <a:lnTo>
                  <a:pt x="740" y="20"/>
                </a:lnTo>
                <a:lnTo>
                  <a:pt x="737" y="21"/>
                </a:lnTo>
                <a:lnTo>
                  <a:pt x="735" y="25"/>
                </a:lnTo>
                <a:lnTo>
                  <a:pt x="730" y="32"/>
                </a:lnTo>
                <a:lnTo>
                  <a:pt x="724" y="43"/>
                </a:lnTo>
                <a:lnTo>
                  <a:pt x="724" y="43"/>
                </a:lnTo>
                <a:lnTo>
                  <a:pt x="722" y="49"/>
                </a:lnTo>
                <a:lnTo>
                  <a:pt x="718" y="58"/>
                </a:lnTo>
                <a:lnTo>
                  <a:pt x="714" y="70"/>
                </a:lnTo>
                <a:lnTo>
                  <a:pt x="714" y="70"/>
                </a:lnTo>
                <a:lnTo>
                  <a:pt x="717" y="45"/>
                </a:lnTo>
                <a:lnTo>
                  <a:pt x="720" y="17"/>
                </a:lnTo>
                <a:lnTo>
                  <a:pt x="720" y="17"/>
                </a:lnTo>
                <a:lnTo>
                  <a:pt x="722" y="11"/>
                </a:lnTo>
                <a:lnTo>
                  <a:pt x="720" y="7"/>
                </a:lnTo>
                <a:lnTo>
                  <a:pt x="718" y="3"/>
                </a:lnTo>
                <a:lnTo>
                  <a:pt x="716" y="0"/>
                </a:lnTo>
                <a:lnTo>
                  <a:pt x="713" y="0"/>
                </a:lnTo>
                <a:lnTo>
                  <a:pt x="713" y="0"/>
                </a:lnTo>
                <a:lnTo>
                  <a:pt x="709" y="0"/>
                </a:lnTo>
                <a:lnTo>
                  <a:pt x="708" y="2"/>
                </a:lnTo>
                <a:lnTo>
                  <a:pt x="706" y="5"/>
                </a:lnTo>
                <a:lnTo>
                  <a:pt x="703" y="11"/>
                </a:lnTo>
                <a:lnTo>
                  <a:pt x="703" y="11"/>
                </a:lnTo>
                <a:lnTo>
                  <a:pt x="701" y="19"/>
                </a:lnTo>
                <a:lnTo>
                  <a:pt x="701" y="19"/>
                </a:lnTo>
                <a:lnTo>
                  <a:pt x="700" y="15"/>
                </a:lnTo>
                <a:lnTo>
                  <a:pt x="697" y="11"/>
                </a:lnTo>
                <a:lnTo>
                  <a:pt x="694" y="9"/>
                </a:lnTo>
                <a:lnTo>
                  <a:pt x="694" y="9"/>
                </a:lnTo>
                <a:lnTo>
                  <a:pt x="691" y="9"/>
                </a:lnTo>
                <a:lnTo>
                  <a:pt x="688" y="11"/>
                </a:lnTo>
                <a:lnTo>
                  <a:pt x="686" y="15"/>
                </a:lnTo>
                <a:lnTo>
                  <a:pt x="684" y="20"/>
                </a:lnTo>
                <a:lnTo>
                  <a:pt x="684" y="20"/>
                </a:lnTo>
                <a:lnTo>
                  <a:pt x="670" y="63"/>
                </a:lnTo>
                <a:lnTo>
                  <a:pt x="667" y="82"/>
                </a:lnTo>
                <a:lnTo>
                  <a:pt x="667" y="82"/>
                </a:lnTo>
                <a:lnTo>
                  <a:pt x="667" y="69"/>
                </a:lnTo>
                <a:lnTo>
                  <a:pt x="667" y="54"/>
                </a:lnTo>
                <a:lnTo>
                  <a:pt x="667" y="54"/>
                </a:lnTo>
                <a:lnTo>
                  <a:pt x="666" y="48"/>
                </a:lnTo>
                <a:lnTo>
                  <a:pt x="664" y="44"/>
                </a:lnTo>
                <a:lnTo>
                  <a:pt x="663" y="43"/>
                </a:lnTo>
                <a:lnTo>
                  <a:pt x="661" y="43"/>
                </a:lnTo>
                <a:lnTo>
                  <a:pt x="661" y="43"/>
                </a:lnTo>
                <a:lnTo>
                  <a:pt x="658" y="43"/>
                </a:lnTo>
                <a:lnTo>
                  <a:pt x="657" y="47"/>
                </a:lnTo>
                <a:lnTo>
                  <a:pt x="653" y="58"/>
                </a:lnTo>
                <a:lnTo>
                  <a:pt x="651" y="69"/>
                </a:lnTo>
                <a:lnTo>
                  <a:pt x="649" y="78"/>
                </a:lnTo>
                <a:lnTo>
                  <a:pt x="649" y="78"/>
                </a:lnTo>
                <a:lnTo>
                  <a:pt x="646" y="94"/>
                </a:lnTo>
                <a:lnTo>
                  <a:pt x="642" y="120"/>
                </a:lnTo>
                <a:lnTo>
                  <a:pt x="639" y="144"/>
                </a:lnTo>
                <a:lnTo>
                  <a:pt x="635" y="161"/>
                </a:lnTo>
                <a:lnTo>
                  <a:pt x="635" y="161"/>
                </a:lnTo>
                <a:lnTo>
                  <a:pt x="630" y="173"/>
                </a:lnTo>
                <a:lnTo>
                  <a:pt x="621" y="190"/>
                </a:lnTo>
                <a:lnTo>
                  <a:pt x="610" y="210"/>
                </a:lnTo>
                <a:lnTo>
                  <a:pt x="597" y="228"/>
                </a:lnTo>
                <a:lnTo>
                  <a:pt x="597" y="228"/>
                </a:lnTo>
                <a:lnTo>
                  <a:pt x="575" y="260"/>
                </a:lnTo>
                <a:lnTo>
                  <a:pt x="543" y="310"/>
                </a:lnTo>
                <a:lnTo>
                  <a:pt x="510" y="361"/>
                </a:lnTo>
                <a:lnTo>
                  <a:pt x="489" y="394"/>
                </a:lnTo>
                <a:lnTo>
                  <a:pt x="489" y="394"/>
                </a:lnTo>
                <a:lnTo>
                  <a:pt x="483" y="403"/>
                </a:lnTo>
                <a:lnTo>
                  <a:pt x="478" y="417"/>
                </a:lnTo>
                <a:lnTo>
                  <a:pt x="466" y="446"/>
                </a:lnTo>
                <a:lnTo>
                  <a:pt x="454" y="481"/>
                </a:lnTo>
                <a:lnTo>
                  <a:pt x="454" y="481"/>
                </a:lnTo>
                <a:lnTo>
                  <a:pt x="448" y="483"/>
                </a:lnTo>
                <a:lnTo>
                  <a:pt x="435" y="484"/>
                </a:lnTo>
                <a:lnTo>
                  <a:pt x="422" y="485"/>
                </a:lnTo>
                <a:lnTo>
                  <a:pt x="417" y="486"/>
                </a:lnTo>
                <a:lnTo>
                  <a:pt x="414" y="489"/>
                </a:lnTo>
                <a:lnTo>
                  <a:pt x="414" y="489"/>
                </a:lnTo>
                <a:lnTo>
                  <a:pt x="411" y="492"/>
                </a:lnTo>
                <a:lnTo>
                  <a:pt x="409" y="501"/>
                </a:lnTo>
                <a:lnTo>
                  <a:pt x="404" y="524"/>
                </a:lnTo>
                <a:lnTo>
                  <a:pt x="400" y="559"/>
                </a:lnTo>
                <a:lnTo>
                  <a:pt x="400" y="559"/>
                </a:lnTo>
                <a:lnTo>
                  <a:pt x="401" y="573"/>
                </a:lnTo>
                <a:lnTo>
                  <a:pt x="401" y="581"/>
                </a:lnTo>
                <a:lnTo>
                  <a:pt x="400" y="586"/>
                </a:lnTo>
                <a:lnTo>
                  <a:pt x="399" y="589"/>
                </a:lnTo>
                <a:lnTo>
                  <a:pt x="399" y="589"/>
                </a:lnTo>
                <a:lnTo>
                  <a:pt x="390" y="603"/>
                </a:lnTo>
                <a:lnTo>
                  <a:pt x="384" y="612"/>
                </a:lnTo>
                <a:lnTo>
                  <a:pt x="378" y="620"/>
                </a:lnTo>
                <a:lnTo>
                  <a:pt x="378" y="620"/>
                </a:lnTo>
                <a:lnTo>
                  <a:pt x="371" y="631"/>
                </a:lnTo>
                <a:lnTo>
                  <a:pt x="362" y="645"/>
                </a:lnTo>
                <a:lnTo>
                  <a:pt x="351" y="663"/>
                </a:lnTo>
                <a:lnTo>
                  <a:pt x="351" y="663"/>
                </a:lnTo>
                <a:lnTo>
                  <a:pt x="347" y="671"/>
                </a:lnTo>
                <a:lnTo>
                  <a:pt x="342" y="679"/>
                </a:lnTo>
                <a:lnTo>
                  <a:pt x="342" y="679"/>
                </a:lnTo>
                <a:lnTo>
                  <a:pt x="338" y="680"/>
                </a:lnTo>
                <a:lnTo>
                  <a:pt x="331" y="681"/>
                </a:lnTo>
                <a:lnTo>
                  <a:pt x="320" y="682"/>
                </a:lnTo>
                <a:lnTo>
                  <a:pt x="320" y="682"/>
                </a:lnTo>
                <a:close/>
                <a:moveTo>
                  <a:pt x="1109" y="1203"/>
                </a:moveTo>
                <a:lnTo>
                  <a:pt x="1109" y="1203"/>
                </a:lnTo>
                <a:lnTo>
                  <a:pt x="1153" y="1216"/>
                </a:lnTo>
                <a:lnTo>
                  <a:pt x="1190" y="1224"/>
                </a:lnTo>
                <a:lnTo>
                  <a:pt x="1209" y="1227"/>
                </a:lnTo>
                <a:lnTo>
                  <a:pt x="1224" y="1229"/>
                </a:lnTo>
                <a:lnTo>
                  <a:pt x="1224" y="1229"/>
                </a:lnTo>
                <a:lnTo>
                  <a:pt x="1248" y="1231"/>
                </a:lnTo>
                <a:lnTo>
                  <a:pt x="1266" y="1231"/>
                </a:lnTo>
                <a:lnTo>
                  <a:pt x="1284" y="1233"/>
                </a:lnTo>
                <a:lnTo>
                  <a:pt x="1284" y="1233"/>
                </a:lnTo>
                <a:lnTo>
                  <a:pt x="1294" y="1235"/>
                </a:lnTo>
                <a:lnTo>
                  <a:pt x="1334" y="1248"/>
                </a:lnTo>
                <a:lnTo>
                  <a:pt x="1334" y="1248"/>
                </a:lnTo>
                <a:lnTo>
                  <a:pt x="1352" y="1253"/>
                </a:lnTo>
                <a:lnTo>
                  <a:pt x="1371" y="1258"/>
                </a:lnTo>
                <a:lnTo>
                  <a:pt x="1390" y="1262"/>
                </a:lnTo>
                <a:lnTo>
                  <a:pt x="1408" y="1264"/>
                </a:lnTo>
                <a:lnTo>
                  <a:pt x="1440" y="1267"/>
                </a:lnTo>
                <a:lnTo>
                  <a:pt x="1462" y="1268"/>
                </a:lnTo>
                <a:lnTo>
                  <a:pt x="1462" y="1268"/>
                </a:lnTo>
                <a:lnTo>
                  <a:pt x="1479" y="1269"/>
                </a:lnTo>
                <a:lnTo>
                  <a:pt x="1501" y="1274"/>
                </a:lnTo>
                <a:lnTo>
                  <a:pt x="1525" y="1279"/>
                </a:lnTo>
                <a:lnTo>
                  <a:pt x="1547" y="1286"/>
                </a:lnTo>
                <a:lnTo>
                  <a:pt x="1547" y="1286"/>
                </a:lnTo>
                <a:lnTo>
                  <a:pt x="1556" y="1290"/>
                </a:lnTo>
                <a:lnTo>
                  <a:pt x="1562" y="1292"/>
                </a:lnTo>
                <a:lnTo>
                  <a:pt x="1565" y="1296"/>
                </a:lnTo>
                <a:lnTo>
                  <a:pt x="1568" y="1298"/>
                </a:lnTo>
                <a:lnTo>
                  <a:pt x="1570" y="1304"/>
                </a:lnTo>
                <a:lnTo>
                  <a:pt x="1571" y="1307"/>
                </a:lnTo>
                <a:lnTo>
                  <a:pt x="1574" y="1311"/>
                </a:lnTo>
                <a:lnTo>
                  <a:pt x="1574" y="1311"/>
                </a:lnTo>
                <a:lnTo>
                  <a:pt x="1578" y="1313"/>
                </a:lnTo>
                <a:lnTo>
                  <a:pt x="1582" y="1315"/>
                </a:lnTo>
                <a:lnTo>
                  <a:pt x="1596" y="1319"/>
                </a:lnTo>
                <a:lnTo>
                  <a:pt x="1610" y="1322"/>
                </a:lnTo>
                <a:lnTo>
                  <a:pt x="1576" y="1322"/>
                </a:lnTo>
                <a:lnTo>
                  <a:pt x="1576" y="1322"/>
                </a:lnTo>
                <a:lnTo>
                  <a:pt x="1559" y="1322"/>
                </a:lnTo>
                <a:lnTo>
                  <a:pt x="1535" y="1318"/>
                </a:lnTo>
                <a:lnTo>
                  <a:pt x="1511" y="1313"/>
                </a:lnTo>
                <a:lnTo>
                  <a:pt x="1498" y="1309"/>
                </a:lnTo>
                <a:lnTo>
                  <a:pt x="1489" y="1307"/>
                </a:lnTo>
                <a:lnTo>
                  <a:pt x="1489" y="1307"/>
                </a:lnTo>
                <a:lnTo>
                  <a:pt x="1461" y="1296"/>
                </a:lnTo>
                <a:lnTo>
                  <a:pt x="1419" y="1284"/>
                </a:lnTo>
                <a:lnTo>
                  <a:pt x="1378" y="1273"/>
                </a:lnTo>
                <a:lnTo>
                  <a:pt x="1361" y="1269"/>
                </a:lnTo>
                <a:lnTo>
                  <a:pt x="1347" y="1268"/>
                </a:lnTo>
                <a:lnTo>
                  <a:pt x="1347" y="1268"/>
                </a:lnTo>
                <a:lnTo>
                  <a:pt x="1318" y="1268"/>
                </a:lnTo>
                <a:lnTo>
                  <a:pt x="1283" y="1264"/>
                </a:lnTo>
                <a:lnTo>
                  <a:pt x="1283" y="1264"/>
                </a:lnTo>
                <a:lnTo>
                  <a:pt x="1269" y="1262"/>
                </a:lnTo>
                <a:lnTo>
                  <a:pt x="1257" y="1259"/>
                </a:lnTo>
                <a:lnTo>
                  <a:pt x="1233" y="1252"/>
                </a:lnTo>
                <a:lnTo>
                  <a:pt x="1207" y="1244"/>
                </a:lnTo>
                <a:lnTo>
                  <a:pt x="1183" y="1236"/>
                </a:lnTo>
                <a:lnTo>
                  <a:pt x="1183" y="1236"/>
                </a:lnTo>
                <a:lnTo>
                  <a:pt x="1155" y="1230"/>
                </a:lnTo>
                <a:lnTo>
                  <a:pt x="1127" y="1225"/>
                </a:lnTo>
                <a:lnTo>
                  <a:pt x="1098" y="1222"/>
                </a:lnTo>
                <a:lnTo>
                  <a:pt x="1109" y="120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7">
            <a:extLst>
              <a:ext uri="{FF2B5EF4-FFF2-40B4-BE49-F238E27FC236}">
                <a16:creationId xmlns:a16="http://schemas.microsoft.com/office/drawing/2014/main" id="{97A2F831-DC74-48DE-B2B7-AB9927A88D17}"/>
              </a:ext>
            </a:extLst>
          </p:cNvPr>
          <p:cNvSpPr>
            <a:spLocks noEditPoints="1"/>
          </p:cNvSpPr>
          <p:nvPr/>
        </p:nvSpPr>
        <p:spPr bwMode="auto">
          <a:xfrm>
            <a:off x="8223751" y="4709092"/>
            <a:ext cx="952586" cy="1703921"/>
          </a:xfrm>
          <a:custGeom>
            <a:avLst/>
            <a:gdLst>
              <a:gd name="T0" fmla="*/ 189 w 852"/>
              <a:gd name="T1" fmla="*/ 200 h 1524"/>
              <a:gd name="T2" fmla="*/ 186 w 852"/>
              <a:gd name="T3" fmla="*/ 228 h 1524"/>
              <a:gd name="T4" fmla="*/ 166 w 852"/>
              <a:gd name="T5" fmla="*/ 348 h 1524"/>
              <a:gd name="T6" fmla="*/ 100 w 852"/>
              <a:gd name="T7" fmla="*/ 536 h 1524"/>
              <a:gd name="T8" fmla="*/ 50 w 852"/>
              <a:gd name="T9" fmla="*/ 723 h 1524"/>
              <a:gd name="T10" fmla="*/ 23 w 852"/>
              <a:gd name="T11" fmla="*/ 802 h 1524"/>
              <a:gd name="T12" fmla="*/ 3 w 852"/>
              <a:gd name="T13" fmla="*/ 945 h 1524"/>
              <a:gd name="T14" fmla="*/ 55 w 852"/>
              <a:gd name="T15" fmla="*/ 1125 h 1524"/>
              <a:gd name="T16" fmla="*/ 43 w 852"/>
              <a:gd name="T17" fmla="*/ 1278 h 1524"/>
              <a:gd name="T18" fmla="*/ 46 w 852"/>
              <a:gd name="T19" fmla="*/ 1482 h 1524"/>
              <a:gd name="T20" fmla="*/ 119 w 852"/>
              <a:gd name="T21" fmla="*/ 1512 h 1524"/>
              <a:gd name="T22" fmla="*/ 227 w 852"/>
              <a:gd name="T23" fmla="*/ 1522 h 1524"/>
              <a:gd name="T24" fmla="*/ 199 w 852"/>
              <a:gd name="T25" fmla="*/ 1503 h 1524"/>
              <a:gd name="T26" fmla="*/ 143 w 852"/>
              <a:gd name="T27" fmla="*/ 1482 h 1524"/>
              <a:gd name="T28" fmla="*/ 123 w 852"/>
              <a:gd name="T29" fmla="*/ 1461 h 1524"/>
              <a:gd name="T30" fmla="*/ 166 w 852"/>
              <a:gd name="T31" fmla="*/ 1242 h 1524"/>
              <a:gd name="T32" fmla="*/ 241 w 852"/>
              <a:gd name="T33" fmla="*/ 1243 h 1524"/>
              <a:gd name="T34" fmla="*/ 266 w 852"/>
              <a:gd name="T35" fmla="*/ 1254 h 1524"/>
              <a:gd name="T36" fmla="*/ 313 w 852"/>
              <a:gd name="T37" fmla="*/ 1131 h 1524"/>
              <a:gd name="T38" fmla="*/ 218 w 852"/>
              <a:gd name="T39" fmla="*/ 1050 h 1524"/>
              <a:gd name="T40" fmla="*/ 193 w 852"/>
              <a:gd name="T41" fmla="*/ 958 h 1524"/>
              <a:gd name="T42" fmla="*/ 177 w 852"/>
              <a:gd name="T43" fmla="*/ 847 h 1524"/>
              <a:gd name="T44" fmla="*/ 258 w 852"/>
              <a:gd name="T45" fmla="*/ 671 h 1524"/>
              <a:gd name="T46" fmla="*/ 253 w 852"/>
              <a:gd name="T47" fmla="*/ 567 h 1524"/>
              <a:gd name="T48" fmla="*/ 291 w 852"/>
              <a:gd name="T49" fmla="*/ 348 h 1524"/>
              <a:gd name="T50" fmla="*/ 432 w 852"/>
              <a:gd name="T51" fmla="*/ 408 h 1524"/>
              <a:gd name="T52" fmla="*/ 548 w 852"/>
              <a:gd name="T53" fmla="*/ 500 h 1524"/>
              <a:gd name="T54" fmla="*/ 515 w 852"/>
              <a:gd name="T55" fmla="*/ 734 h 1524"/>
              <a:gd name="T56" fmla="*/ 436 w 852"/>
              <a:gd name="T57" fmla="*/ 1136 h 1524"/>
              <a:gd name="T58" fmla="*/ 359 w 852"/>
              <a:gd name="T59" fmla="*/ 1428 h 1524"/>
              <a:gd name="T60" fmla="*/ 274 w 852"/>
              <a:gd name="T61" fmla="*/ 1484 h 1524"/>
              <a:gd name="T62" fmla="*/ 364 w 852"/>
              <a:gd name="T63" fmla="*/ 1485 h 1524"/>
              <a:gd name="T64" fmla="*/ 431 w 852"/>
              <a:gd name="T65" fmla="*/ 1470 h 1524"/>
              <a:gd name="T66" fmla="*/ 505 w 852"/>
              <a:gd name="T67" fmla="*/ 1244 h 1524"/>
              <a:gd name="T68" fmla="*/ 588 w 852"/>
              <a:gd name="T69" fmla="*/ 1067 h 1524"/>
              <a:gd name="T70" fmla="*/ 755 w 852"/>
              <a:gd name="T71" fmla="*/ 1350 h 1524"/>
              <a:gd name="T72" fmla="*/ 743 w 852"/>
              <a:gd name="T73" fmla="*/ 1488 h 1524"/>
              <a:gd name="T74" fmla="*/ 760 w 852"/>
              <a:gd name="T75" fmla="*/ 1501 h 1524"/>
              <a:gd name="T76" fmla="*/ 787 w 852"/>
              <a:gd name="T77" fmla="*/ 1506 h 1524"/>
              <a:gd name="T78" fmla="*/ 809 w 852"/>
              <a:gd name="T79" fmla="*/ 1505 h 1524"/>
              <a:gd name="T80" fmla="*/ 843 w 852"/>
              <a:gd name="T81" fmla="*/ 1429 h 1524"/>
              <a:gd name="T82" fmla="*/ 777 w 852"/>
              <a:gd name="T83" fmla="*/ 1193 h 1524"/>
              <a:gd name="T84" fmla="*/ 753 w 852"/>
              <a:gd name="T85" fmla="*/ 989 h 1524"/>
              <a:gd name="T86" fmla="*/ 733 w 852"/>
              <a:gd name="T87" fmla="*/ 790 h 1524"/>
              <a:gd name="T88" fmla="*/ 721 w 852"/>
              <a:gd name="T89" fmla="*/ 689 h 1524"/>
              <a:gd name="T90" fmla="*/ 734 w 852"/>
              <a:gd name="T91" fmla="*/ 441 h 1524"/>
              <a:gd name="T92" fmla="*/ 727 w 852"/>
              <a:gd name="T93" fmla="*/ 330 h 1524"/>
              <a:gd name="T94" fmla="*/ 697 w 852"/>
              <a:gd name="T95" fmla="*/ 231 h 1524"/>
              <a:gd name="T96" fmla="*/ 544 w 852"/>
              <a:gd name="T97" fmla="*/ 250 h 1524"/>
              <a:gd name="T98" fmla="*/ 536 w 852"/>
              <a:gd name="T99" fmla="*/ 351 h 1524"/>
              <a:gd name="T100" fmla="*/ 474 w 852"/>
              <a:gd name="T101" fmla="*/ 345 h 1524"/>
              <a:gd name="T102" fmla="*/ 284 w 852"/>
              <a:gd name="T103" fmla="*/ 175 h 1524"/>
              <a:gd name="T104" fmla="*/ 296 w 852"/>
              <a:gd name="T105" fmla="*/ 88 h 1524"/>
              <a:gd name="T106" fmla="*/ 238 w 852"/>
              <a:gd name="T107" fmla="*/ 9 h 1524"/>
              <a:gd name="T108" fmla="*/ 207 w 852"/>
              <a:gd name="T109" fmla="*/ 5 h 1524"/>
              <a:gd name="T110" fmla="*/ 175 w 852"/>
              <a:gd name="T111" fmla="*/ 2 h 1524"/>
              <a:gd name="T112" fmla="*/ 150 w 852"/>
              <a:gd name="T113" fmla="*/ 17 h 1524"/>
              <a:gd name="T114" fmla="*/ 211 w 852"/>
              <a:gd name="T115" fmla="*/ 114 h 1524"/>
              <a:gd name="T116" fmla="*/ 67 w 852"/>
              <a:gd name="T117" fmla="*/ 1420 h 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2" h="1524">
                <a:moveTo>
                  <a:pt x="211" y="114"/>
                </a:moveTo>
                <a:lnTo>
                  <a:pt x="211" y="114"/>
                </a:lnTo>
                <a:lnTo>
                  <a:pt x="213" y="121"/>
                </a:lnTo>
                <a:lnTo>
                  <a:pt x="214" y="125"/>
                </a:lnTo>
                <a:lnTo>
                  <a:pt x="214" y="130"/>
                </a:lnTo>
                <a:lnTo>
                  <a:pt x="214" y="134"/>
                </a:lnTo>
                <a:lnTo>
                  <a:pt x="212" y="141"/>
                </a:lnTo>
                <a:lnTo>
                  <a:pt x="211" y="149"/>
                </a:lnTo>
                <a:lnTo>
                  <a:pt x="211" y="149"/>
                </a:lnTo>
                <a:lnTo>
                  <a:pt x="203" y="189"/>
                </a:lnTo>
                <a:lnTo>
                  <a:pt x="203" y="189"/>
                </a:lnTo>
                <a:lnTo>
                  <a:pt x="196" y="194"/>
                </a:lnTo>
                <a:lnTo>
                  <a:pt x="189" y="200"/>
                </a:lnTo>
                <a:lnTo>
                  <a:pt x="189" y="200"/>
                </a:lnTo>
                <a:lnTo>
                  <a:pt x="188" y="200"/>
                </a:lnTo>
                <a:lnTo>
                  <a:pt x="189" y="201"/>
                </a:lnTo>
                <a:lnTo>
                  <a:pt x="191" y="203"/>
                </a:lnTo>
                <a:lnTo>
                  <a:pt x="195" y="205"/>
                </a:lnTo>
                <a:lnTo>
                  <a:pt x="195" y="205"/>
                </a:lnTo>
                <a:lnTo>
                  <a:pt x="193" y="209"/>
                </a:lnTo>
                <a:lnTo>
                  <a:pt x="189" y="213"/>
                </a:lnTo>
                <a:lnTo>
                  <a:pt x="189" y="213"/>
                </a:lnTo>
                <a:lnTo>
                  <a:pt x="186" y="216"/>
                </a:lnTo>
                <a:lnTo>
                  <a:pt x="185" y="220"/>
                </a:lnTo>
                <a:lnTo>
                  <a:pt x="185" y="220"/>
                </a:lnTo>
                <a:lnTo>
                  <a:pt x="186" y="225"/>
                </a:lnTo>
                <a:lnTo>
                  <a:pt x="186" y="228"/>
                </a:lnTo>
                <a:lnTo>
                  <a:pt x="186" y="228"/>
                </a:lnTo>
                <a:lnTo>
                  <a:pt x="184" y="230"/>
                </a:lnTo>
                <a:lnTo>
                  <a:pt x="183" y="233"/>
                </a:lnTo>
                <a:lnTo>
                  <a:pt x="183" y="235"/>
                </a:lnTo>
                <a:lnTo>
                  <a:pt x="183" y="235"/>
                </a:lnTo>
                <a:lnTo>
                  <a:pt x="184" y="236"/>
                </a:lnTo>
                <a:lnTo>
                  <a:pt x="185" y="239"/>
                </a:lnTo>
                <a:lnTo>
                  <a:pt x="188" y="240"/>
                </a:lnTo>
                <a:lnTo>
                  <a:pt x="188" y="240"/>
                </a:lnTo>
                <a:lnTo>
                  <a:pt x="188" y="244"/>
                </a:lnTo>
                <a:lnTo>
                  <a:pt x="185" y="253"/>
                </a:lnTo>
                <a:lnTo>
                  <a:pt x="185" y="253"/>
                </a:lnTo>
                <a:lnTo>
                  <a:pt x="177" y="301"/>
                </a:lnTo>
                <a:lnTo>
                  <a:pt x="171" y="330"/>
                </a:lnTo>
                <a:lnTo>
                  <a:pt x="166" y="348"/>
                </a:lnTo>
                <a:lnTo>
                  <a:pt x="166" y="348"/>
                </a:lnTo>
                <a:lnTo>
                  <a:pt x="156" y="377"/>
                </a:lnTo>
                <a:lnTo>
                  <a:pt x="150" y="395"/>
                </a:lnTo>
                <a:lnTo>
                  <a:pt x="144" y="409"/>
                </a:lnTo>
                <a:lnTo>
                  <a:pt x="144" y="409"/>
                </a:lnTo>
                <a:lnTo>
                  <a:pt x="140" y="420"/>
                </a:lnTo>
                <a:lnTo>
                  <a:pt x="137" y="430"/>
                </a:lnTo>
                <a:lnTo>
                  <a:pt x="135" y="438"/>
                </a:lnTo>
                <a:lnTo>
                  <a:pt x="137" y="446"/>
                </a:lnTo>
                <a:lnTo>
                  <a:pt x="137" y="446"/>
                </a:lnTo>
                <a:lnTo>
                  <a:pt x="134" y="452"/>
                </a:lnTo>
                <a:lnTo>
                  <a:pt x="130" y="464"/>
                </a:lnTo>
                <a:lnTo>
                  <a:pt x="118" y="494"/>
                </a:lnTo>
                <a:lnTo>
                  <a:pt x="100" y="536"/>
                </a:lnTo>
                <a:lnTo>
                  <a:pt x="90" y="533"/>
                </a:lnTo>
                <a:lnTo>
                  <a:pt x="90" y="533"/>
                </a:lnTo>
                <a:lnTo>
                  <a:pt x="90" y="572"/>
                </a:lnTo>
                <a:lnTo>
                  <a:pt x="90" y="572"/>
                </a:lnTo>
                <a:lnTo>
                  <a:pt x="89" y="577"/>
                </a:lnTo>
                <a:lnTo>
                  <a:pt x="88" y="583"/>
                </a:lnTo>
                <a:lnTo>
                  <a:pt x="81" y="604"/>
                </a:lnTo>
                <a:lnTo>
                  <a:pt x="59" y="660"/>
                </a:lnTo>
                <a:lnTo>
                  <a:pt x="59" y="660"/>
                </a:lnTo>
                <a:lnTo>
                  <a:pt x="54" y="673"/>
                </a:lnTo>
                <a:lnTo>
                  <a:pt x="51" y="687"/>
                </a:lnTo>
                <a:lnTo>
                  <a:pt x="50" y="698"/>
                </a:lnTo>
                <a:lnTo>
                  <a:pt x="49" y="707"/>
                </a:lnTo>
                <a:lnTo>
                  <a:pt x="50" y="723"/>
                </a:lnTo>
                <a:lnTo>
                  <a:pt x="50" y="733"/>
                </a:lnTo>
                <a:lnTo>
                  <a:pt x="50" y="733"/>
                </a:lnTo>
                <a:lnTo>
                  <a:pt x="50" y="739"/>
                </a:lnTo>
                <a:lnTo>
                  <a:pt x="49" y="743"/>
                </a:lnTo>
                <a:lnTo>
                  <a:pt x="45" y="745"/>
                </a:lnTo>
                <a:lnTo>
                  <a:pt x="40" y="749"/>
                </a:lnTo>
                <a:lnTo>
                  <a:pt x="40" y="749"/>
                </a:lnTo>
                <a:lnTo>
                  <a:pt x="37" y="752"/>
                </a:lnTo>
                <a:lnTo>
                  <a:pt x="33" y="760"/>
                </a:lnTo>
                <a:lnTo>
                  <a:pt x="28" y="776"/>
                </a:lnTo>
                <a:lnTo>
                  <a:pt x="25" y="790"/>
                </a:lnTo>
                <a:lnTo>
                  <a:pt x="23" y="798"/>
                </a:lnTo>
                <a:lnTo>
                  <a:pt x="23" y="798"/>
                </a:lnTo>
                <a:lnTo>
                  <a:pt x="23" y="802"/>
                </a:lnTo>
                <a:lnTo>
                  <a:pt x="22" y="806"/>
                </a:lnTo>
                <a:lnTo>
                  <a:pt x="20" y="810"/>
                </a:lnTo>
                <a:lnTo>
                  <a:pt x="20" y="810"/>
                </a:lnTo>
                <a:lnTo>
                  <a:pt x="18" y="812"/>
                </a:lnTo>
                <a:lnTo>
                  <a:pt x="17" y="816"/>
                </a:lnTo>
                <a:lnTo>
                  <a:pt x="16" y="823"/>
                </a:lnTo>
                <a:lnTo>
                  <a:pt x="16" y="823"/>
                </a:lnTo>
                <a:lnTo>
                  <a:pt x="15" y="829"/>
                </a:lnTo>
                <a:lnTo>
                  <a:pt x="12" y="841"/>
                </a:lnTo>
                <a:lnTo>
                  <a:pt x="3" y="885"/>
                </a:lnTo>
                <a:lnTo>
                  <a:pt x="3" y="885"/>
                </a:lnTo>
                <a:lnTo>
                  <a:pt x="0" y="902"/>
                </a:lnTo>
                <a:lnTo>
                  <a:pt x="0" y="922"/>
                </a:lnTo>
                <a:lnTo>
                  <a:pt x="3" y="945"/>
                </a:lnTo>
                <a:lnTo>
                  <a:pt x="5" y="968"/>
                </a:lnTo>
                <a:lnTo>
                  <a:pt x="12" y="1012"/>
                </a:lnTo>
                <a:lnTo>
                  <a:pt x="20" y="1043"/>
                </a:lnTo>
                <a:lnTo>
                  <a:pt x="20" y="1043"/>
                </a:lnTo>
                <a:lnTo>
                  <a:pt x="22" y="1056"/>
                </a:lnTo>
                <a:lnTo>
                  <a:pt x="27" y="1067"/>
                </a:lnTo>
                <a:lnTo>
                  <a:pt x="33" y="1076"/>
                </a:lnTo>
                <a:lnTo>
                  <a:pt x="39" y="1085"/>
                </a:lnTo>
                <a:lnTo>
                  <a:pt x="50" y="1101"/>
                </a:lnTo>
                <a:lnTo>
                  <a:pt x="54" y="1106"/>
                </a:lnTo>
                <a:lnTo>
                  <a:pt x="56" y="1109"/>
                </a:lnTo>
                <a:lnTo>
                  <a:pt x="56" y="1109"/>
                </a:lnTo>
                <a:lnTo>
                  <a:pt x="57" y="1117"/>
                </a:lnTo>
                <a:lnTo>
                  <a:pt x="55" y="1125"/>
                </a:lnTo>
                <a:lnTo>
                  <a:pt x="53" y="1132"/>
                </a:lnTo>
                <a:lnTo>
                  <a:pt x="50" y="1140"/>
                </a:lnTo>
                <a:lnTo>
                  <a:pt x="50" y="1140"/>
                </a:lnTo>
                <a:lnTo>
                  <a:pt x="45" y="1152"/>
                </a:lnTo>
                <a:lnTo>
                  <a:pt x="44" y="1158"/>
                </a:lnTo>
                <a:lnTo>
                  <a:pt x="44" y="1158"/>
                </a:lnTo>
                <a:lnTo>
                  <a:pt x="48" y="1170"/>
                </a:lnTo>
                <a:lnTo>
                  <a:pt x="51" y="1181"/>
                </a:lnTo>
                <a:lnTo>
                  <a:pt x="51" y="1181"/>
                </a:lnTo>
                <a:lnTo>
                  <a:pt x="49" y="1214"/>
                </a:lnTo>
                <a:lnTo>
                  <a:pt x="48" y="1238"/>
                </a:lnTo>
                <a:lnTo>
                  <a:pt x="45" y="1253"/>
                </a:lnTo>
                <a:lnTo>
                  <a:pt x="45" y="1253"/>
                </a:lnTo>
                <a:lnTo>
                  <a:pt x="43" y="1278"/>
                </a:lnTo>
                <a:lnTo>
                  <a:pt x="37" y="1330"/>
                </a:lnTo>
                <a:lnTo>
                  <a:pt x="32" y="1380"/>
                </a:lnTo>
                <a:lnTo>
                  <a:pt x="29" y="1403"/>
                </a:lnTo>
                <a:lnTo>
                  <a:pt x="29" y="1403"/>
                </a:lnTo>
                <a:lnTo>
                  <a:pt x="29" y="1414"/>
                </a:lnTo>
                <a:lnTo>
                  <a:pt x="31" y="1433"/>
                </a:lnTo>
                <a:lnTo>
                  <a:pt x="33" y="1467"/>
                </a:lnTo>
                <a:lnTo>
                  <a:pt x="33" y="1467"/>
                </a:lnTo>
                <a:lnTo>
                  <a:pt x="33" y="1471"/>
                </a:lnTo>
                <a:lnTo>
                  <a:pt x="34" y="1473"/>
                </a:lnTo>
                <a:lnTo>
                  <a:pt x="37" y="1477"/>
                </a:lnTo>
                <a:lnTo>
                  <a:pt x="42" y="1479"/>
                </a:lnTo>
                <a:lnTo>
                  <a:pt x="46" y="1482"/>
                </a:lnTo>
                <a:lnTo>
                  <a:pt x="46" y="1482"/>
                </a:lnTo>
                <a:lnTo>
                  <a:pt x="50" y="1484"/>
                </a:lnTo>
                <a:lnTo>
                  <a:pt x="55" y="1484"/>
                </a:lnTo>
                <a:lnTo>
                  <a:pt x="68" y="1484"/>
                </a:lnTo>
                <a:lnTo>
                  <a:pt x="87" y="1482"/>
                </a:lnTo>
                <a:lnTo>
                  <a:pt x="87" y="1482"/>
                </a:lnTo>
                <a:lnTo>
                  <a:pt x="90" y="1494"/>
                </a:lnTo>
                <a:lnTo>
                  <a:pt x="95" y="1504"/>
                </a:lnTo>
                <a:lnTo>
                  <a:pt x="96" y="1507"/>
                </a:lnTo>
                <a:lnTo>
                  <a:pt x="99" y="1510"/>
                </a:lnTo>
                <a:lnTo>
                  <a:pt x="99" y="1510"/>
                </a:lnTo>
                <a:lnTo>
                  <a:pt x="104" y="1512"/>
                </a:lnTo>
                <a:lnTo>
                  <a:pt x="109" y="1513"/>
                </a:lnTo>
                <a:lnTo>
                  <a:pt x="119" y="1512"/>
                </a:lnTo>
                <a:lnTo>
                  <a:pt x="119" y="1512"/>
                </a:lnTo>
                <a:lnTo>
                  <a:pt x="141" y="1512"/>
                </a:lnTo>
                <a:lnTo>
                  <a:pt x="141" y="1512"/>
                </a:lnTo>
                <a:lnTo>
                  <a:pt x="151" y="1513"/>
                </a:lnTo>
                <a:lnTo>
                  <a:pt x="167" y="1517"/>
                </a:lnTo>
                <a:lnTo>
                  <a:pt x="167" y="1517"/>
                </a:lnTo>
                <a:lnTo>
                  <a:pt x="188" y="1522"/>
                </a:lnTo>
                <a:lnTo>
                  <a:pt x="197" y="1524"/>
                </a:lnTo>
                <a:lnTo>
                  <a:pt x="202" y="1524"/>
                </a:lnTo>
                <a:lnTo>
                  <a:pt x="202" y="1524"/>
                </a:lnTo>
                <a:lnTo>
                  <a:pt x="203" y="1523"/>
                </a:lnTo>
                <a:lnTo>
                  <a:pt x="202" y="1521"/>
                </a:lnTo>
                <a:lnTo>
                  <a:pt x="201" y="1517"/>
                </a:lnTo>
                <a:lnTo>
                  <a:pt x="227" y="1522"/>
                </a:lnTo>
                <a:lnTo>
                  <a:pt x="227" y="1522"/>
                </a:lnTo>
                <a:lnTo>
                  <a:pt x="229" y="1522"/>
                </a:lnTo>
                <a:lnTo>
                  <a:pt x="230" y="1522"/>
                </a:lnTo>
                <a:lnTo>
                  <a:pt x="229" y="1520"/>
                </a:lnTo>
                <a:lnTo>
                  <a:pt x="225" y="1515"/>
                </a:lnTo>
                <a:lnTo>
                  <a:pt x="225" y="1515"/>
                </a:lnTo>
                <a:lnTo>
                  <a:pt x="229" y="1515"/>
                </a:lnTo>
                <a:lnTo>
                  <a:pt x="231" y="1513"/>
                </a:lnTo>
                <a:lnTo>
                  <a:pt x="231" y="1512"/>
                </a:lnTo>
                <a:lnTo>
                  <a:pt x="231" y="1512"/>
                </a:lnTo>
                <a:lnTo>
                  <a:pt x="230" y="1511"/>
                </a:lnTo>
                <a:lnTo>
                  <a:pt x="227" y="1509"/>
                </a:lnTo>
                <a:lnTo>
                  <a:pt x="216" y="1506"/>
                </a:lnTo>
                <a:lnTo>
                  <a:pt x="205" y="1504"/>
                </a:lnTo>
                <a:lnTo>
                  <a:pt x="199" y="1503"/>
                </a:lnTo>
                <a:lnTo>
                  <a:pt x="199" y="1503"/>
                </a:lnTo>
                <a:lnTo>
                  <a:pt x="197" y="1501"/>
                </a:lnTo>
                <a:lnTo>
                  <a:pt x="195" y="1500"/>
                </a:lnTo>
                <a:lnTo>
                  <a:pt x="190" y="1499"/>
                </a:lnTo>
                <a:lnTo>
                  <a:pt x="190" y="1499"/>
                </a:lnTo>
                <a:lnTo>
                  <a:pt x="174" y="1494"/>
                </a:lnTo>
                <a:lnTo>
                  <a:pt x="174" y="1494"/>
                </a:lnTo>
                <a:lnTo>
                  <a:pt x="141" y="1492"/>
                </a:lnTo>
                <a:lnTo>
                  <a:pt x="141" y="1492"/>
                </a:lnTo>
                <a:lnTo>
                  <a:pt x="135" y="1490"/>
                </a:lnTo>
                <a:lnTo>
                  <a:pt x="130" y="1488"/>
                </a:lnTo>
                <a:lnTo>
                  <a:pt x="126" y="1484"/>
                </a:lnTo>
                <a:lnTo>
                  <a:pt x="126" y="1484"/>
                </a:lnTo>
                <a:lnTo>
                  <a:pt x="143" y="1482"/>
                </a:lnTo>
                <a:lnTo>
                  <a:pt x="143" y="1482"/>
                </a:lnTo>
                <a:lnTo>
                  <a:pt x="154" y="1482"/>
                </a:lnTo>
                <a:lnTo>
                  <a:pt x="160" y="1481"/>
                </a:lnTo>
                <a:lnTo>
                  <a:pt x="162" y="1481"/>
                </a:lnTo>
                <a:lnTo>
                  <a:pt x="163" y="1479"/>
                </a:lnTo>
                <a:lnTo>
                  <a:pt x="163" y="1479"/>
                </a:lnTo>
                <a:lnTo>
                  <a:pt x="165" y="1477"/>
                </a:lnTo>
                <a:lnTo>
                  <a:pt x="163" y="1476"/>
                </a:lnTo>
                <a:lnTo>
                  <a:pt x="160" y="1475"/>
                </a:lnTo>
                <a:lnTo>
                  <a:pt x="152" y="1472"/>
                </a:lnTo>
                <a:lnTo>
                  <a:pt x="152" y="1472"/>
                </a:lnTo>
                <a:lnTo>
                  <a:pt x="123" y="1468"/>
                </a:lnTo>
                <a:lnTo>
                  <a:pt x="123" y="1468"/>
                </a:lnTo>
                <a:lnTo>
                  <a:pt x="123" y="1461"/>
                </a:lnTo>
                <a:lnTo>
                  <a:pt x="123" y="1461"/>
                </a:lnTo>
                <a:lnTo>
                  <a:pt x="130" y="1422"/>
                </a:lnTo>
                <a:lnTo>
                  <a:pt x="138" y="1393"/>
                </a:lnTo>
                <a:lnTo>
                  <a:pt x="140" y="1381"/>
                </a:lnTo>
                <a:lnTo>
                  <a:pt x="144" y="1372"/>
                </a:lnTo>
                <a:lnTo>
                  <a:pt x="144" y="1372"/>
                </a:lnTo>
                <a:lnTo>
                  <a:pt x="146" y="1363"/>
                </a:lnTo>
                <a:lnTo>
                  <a:pt x="149" y="1350"/>
                </a:lnTo>
                <a:lnTo>
                  <a:pt x="152" y="1320"/>
                </a:lnTo>
                <a:lnTo>
                  <a:pt x="158" y="1271"/>
                </a:lnTo>
                <a:lnTo>
                  <a:pt x="158" y="1271"/>
                </a:lnTo>
                <a:lnTo>
                  <a:pt x="161" y="1242"/>
                </a:lnTo>
                <a:lnTo>
                  <a:pt x="161" y="1242"/>
                </a:lnTo>
                <a:lnTo>
                  <a:pt x="166" y="1242"/>
                </a:lnTo>
                <a:lnTo>
                  <a:pt x="169" y="1241"/>
                </a:lnTo>
                <a:lnTo>
                  <a:pt x="175" y="1240"/>
                </a:lnTo>
                <a:lnTo>
                  <a:pt x="175" y="1240"/>
                </a:lnTo>
                <a:lnTo>
                  <a:pt x="183" y="1237"/>
                </a:lnTo>
                <a:lnTo>
                  <a:pt x="186" y="1236"/>
                </a:lnTo>
                <a:lnTo>
                  <a:pt x="191" y="1236"/>
                </a:lnTo>
                <a:lnTo>
                  <a:pt x="191" y="1236"/>
                </a:lnTo>
                <a:lnTo>
                  <a:pt x="203" y="1238"/>
                </a:lnTo>
                <a:lnTo>
                  <a:pt x="224" y="1243"/>
                </a:lnTo>
                <a:lnTo>
                  <a:pt x="224" y="1243"/>
                </a:lnTo>
                <a:lnTo>
                  <a:pt x="233" y="1244"/>
                </a:lnTo>
                <a:lnTo>
                  <a:pt x="238" y="1246"/>
                </a:lnTo>
                <a:lnTo>
                  <a:pt x="241" y="1243"/>
                </a:lnTo>
                <a:lnTo>
                  <a:pt x="241" y="1243"/>
                </a:lnTo>
                <a:lnTo>
                  <a:pt x="241" y="1244"/>
                </a:lnTo>
                <a:lnTo>
                  <a:pt x="238" y="1246"/>
                </a:lnTo>
                <a:lnTo>
                  <a:pt x="227" y="1253"/>
                </a:lnTo>
                <a:lnTo>
                  <a:pt x="241" y="1253"/>
                </a:lnTo>
                <a:lnTo>
                  <a:pt x="233" y="1260"/>
                </a:lnTo>
                <a:lnTo>
                  <a:pt x="242" y="1259"/>
                </a:lnTo>
                <a:lnTo>
                  <a:pt x="242" y="1259"/>
                </a:lnTo>
                <a:lnTo>
                  <a:pt x="240" y="1263"/>
                </a:lnTo>
                <a:lnTo>
                  <a:pt x="239" y="1264"/>
                </a:lnTo>
                <a:lnTo>
                  <a:pt x="239" y="1265"/>
                </a:lnTo>
                <a:lnTo>
                  <a:pt x="239" y="1265"/>
                </a:lnTo>
                <a:lnTo>
                  <a:pt x="239" y="1265"/>
                </a:lnTo>
                <a:lnTo>
                  <a:pt x="253" y="1259"/>
                </a:lnTo>
                <a:lnTo>
                  <a:pt x="266" y="1254"/>
                </a:lnTo>
                <a:lnTo>
                  <a:pt x="277" y="1247"/>
                </a:lnTo>
                <a:lnTo>
                  <a:pt x="277" y="1247"/>
                </a:lnTo>
                <a:lnTo>
                  <a:pt x="284" y="1241"/>
                </a:lnTo>
                <a:lnTo>
                  <a:pt x="290" y="1231"/>
                </a:lnTo>
                <a:lnTo>
                  <a:pt x="297" y="1219"/>
                </a:lnTo>
                <a:lnTo>
                  <a:pt x="305" y="1205"/>
                </a:lnTo>
                <a:lnTo>
                  <a:pt x="312" y="1191"/>
                </a:lnTo>
                <a:lnTo>
                  <a:pt x="317" y="1177"/>
                </a:lnTo>
                <a:lnTo>
                  <a:pt x="320" y="1165"/>
                </a:lnTo>
                <a:lnTo>
                  <a:pt x="322" y="1156"/>
                </a:lnTo>
                <a:lnTo>
                  <a:pt x="322" y="1156"/>
                </a:lnTo>
                <a:lnTo>
                  <a:pt x="320" y="1147"/>
                </a:lnTo>
                <a:lnTo>
                  <a:pt x="317" y="1138"/>
                </a:lnTo>
                <a:lnTo>
                  <a:pt x="313" y="1131"/>
                </a:lnTo>
                <a:lnTo>
                  <a:pt x="308" y="1124"/>
                </a:lnTo>
                <a:lnTo>
                  <a:pt x="300" y="1113"/>
                </a:lnTo>
                <a:lnTo>
                  <a:pt x="295" y="1109"/>
                </a:lnTo>
                <a:lnTo>
                  <a:pt x="295" y="1109"/>
                </a:lnTo>
                <a:lnTo>
                  <a:pt x="291" y="1102"/>
                </a:lnTo>
                <a:lnTo>
                  <a:pt x="287" y="1096"/>
                </a:lnTo>
                <a:lnTo>
                  <a:pt x="280" y="1087"/>
                </a:lnTo>
                <a:lnTo>
                  <a:pt x="280" y="1087"/>
                </a:lnTo>
                <a:lnTo>
                  <a:pt x="274" y="1081"/>
                </a:lnTo>
                <a:lnTo>
                  <a:pt x="266" y="1076"/>
                </a:lnTo>
                <a:lnTo>
                  <a:pt x="244" y="1067"/>
                </a:lnTo>
                <a:lnTo>
                  <a:pt x="214" y="1056"/>
                </a:lnTo>
                <a:lnTo>
                  <a:pt x="214" y="1056"/>
                </a:lnTo>
                <a:lnTo>
                  <a:pt x="218" y="1050"/>
                </a:lnTo>
                <a:lnTo>
                  <a:pt x="223" y="1039"/>
                </a:lnTo>
                <a:lnTo>
                  <a:pt x="223" y="1039"/>
                </a:lnTo>
                <a:lnTo>
                  <a:pt x="223" y="1035"/>
                </a:lnTo>
                <a:lnTo>
                  <a:pt x="222" y="1033"/>
                </a:lnTo>
                <a:lnTo>
                  <a:pt x="218" y="1026"/>
                </a:lnTo>
                <a:lnTo>
                  <a:pt x="206" y="1014"/>
                </a:lnTo>
                <a:lnTo>
                  <a:pt x="206" y="1014"/>
                </a:lnTo>
                <a:lnTo>
                  <a:pt x="201" y="1009"/>
                </a:lnTo>
                <a:lnTo>
                  <a:pt x="199" y="1003"/>
                </a:lnTo>
                <a:lnTo>
                  <a:pt x="196" y="995"/>
                </a:lnTo>
                <a:lnTo>
                  <a:pt x="196" y="981"/>
                </a:lnTo>
                <a:lnTo>
                  <a:pt x="196" y="981"/>
                </a:lnTo>
                <a:lnTo>
                  <a:pt x="195" y="970"/>
                </a:lnTo>
                <a:lnTo>
                  <a:pt x="193" y="958"/>
                </a:lnTo>
                <a:lnTo>
                  <a:pt x="188" y="929"/>
                </a:lnTo>
                <a:lnTo>
                  <a:pt x="182" y="902"/>
                </a:lnTo>
                <a:lnTo>
                  <a:pt x="179" y="888"/>
                </a:lnTo>
                <a:lnTo>
                  <a:pt x="179" y="888"/>
                </a:lnTo>
                <a:lnTo>
                  <a:pt x="178" y="880"/>
                </a:lnTo>
                <a:lnTo>
                  <a:pt x="174" y="873"/>
                </a:lnTo>
                <a:lnTo>
                  <a:pt x="171" y="865"/>
                </a:lnTo>
                <a:lnTo>
                  <a:pt x="171" y="865"/>
                </a:lnTo>
                <a:lnTo>
                  <a:pt x="171" y="861"/>
                </a:lnTo>
                <a:lnTo>
                  <a:pt x="172" y="858"/>
                </a:lnTo>
                <a:lnTo>
                  <a:pt x="173" y="857"/>
                </a:lnTo>
                <a:lnTo>
                  <a:pt x="173" y="857"/>
                </a:lnTo>
                <a:lnTo>
                  <a:pt x="174" y="855"/>
                </a:lnTo>
                <a:lnTo>
                  <a:pt x="177" y="847"/>
                </a:lnTo>
                <a:lnTo>
                  <a:pt x="185" y="826"/>
                </a:lnTo>
                <a:lnTo>
                  <a:pt x="194" y="800"/>
                </a:lnTo>
                <a:lnTo>
                  <a:pt x="202" y="779"/>
                </a:lnTo>
                <a:lnTo>
                  <a:pt x="202" y="779"/>
                </a:lnTo>
                <a:lnTo>
                  <a:pt x="206" y="772"/>
                </a:lnTo>
                <a:lnTo>
                  <a:pt x="211" y="765"/>
                </a:lnTo>
                <a:lnTo>
                  <a:pt x="222" y="750"/>
                </a:lnTo>
                <a:lnTo>
                  <a:pt x="235" y="735"/>
                </a:lnTo>
                <a:lnTo>
                  <a:pt x="247" y="720"/>
                </a:lnTo>
                <a:lnTo>
                  <a:pt x="247" y="720"/>
                </a:lnTo>
                <a:lnTo>
                  <a:pt x="252" y="709"/>
                </a:lnTo>
                <a:lnTo>
                  <a:pt x="256" y="698"/>
                </a:lnTo>
                <a:lnTo>
                  <a:pt x="258" y="684"/>
                </a:lnTo>
                <a:lnTo>
                  <a:pt x="258" y="671"/>
                </a:lnTo>
                <a:lnTo>
                  <a:pt x="259" y="645"/>
                </a:lnTo>
                <a:lnTo>
                  <a:pt x="261" y="634"/>
                </a:lnTo>
                <a:lnTo>
                  <a:pt x="262" y="626"/>
                </a:lnTo>
                <a:lnTo>
                  <a:pt x="262" y="626"/>
                </a:lnTo>
                <a:lnTo>
                  <a:pt x="267" y="611"/>
                </a:lnTo>
                <a:lnTo>
                  <a:pt x="269" y="598"/>
                </a:lnTo>
                <a:lnTo>
                  <a:pt x="274" y="577"/>
                </a:lnTo>
                <a:lnTo>
                  <a:pt x="274" y="577"/>
                </a:lnTo>
                <a:lnTo>
                  <a:pt x="274" y="574"/>
                </a:lnTo>
                <a:lnTo>
                  <a:pt x="272" y="571"/>
                </a:lnTo>
                <a:lnTo>
                  <a:pt x="268" y="570"/>
                </a:lnTo>
                <a:lnTo>
                  <a:pt x="264" y="569"/>
                </a:lnTo>
                <a:lnTo>
                  <a:pt x="257" y="567"/>
                </a:lnTo>
                <a:lnTo>
                  <a:pt x="253" y="567"/>
                </a:lnTo>
                <a:lnTo>
                  <a:pt x="253" y="567"/>
                </a:lnTo>
                <a:lnTo>
                  <a:pt x="253" y="548"/>
                </a:lnTo>
                <a:lnTo>
                  <a:pt x="253" y="503"/>
                </a:lnTo>
                <a:lnTo>
                  <a:pt x="255" y="477"/>
                </a:lnTo>
                <a:lnTo>
                  <a:pt x="256" y="453"/>
                </a:lnTo>
                <a:lnTo>
                  <a:pt x="257" y="433"/>
                </a:lnTo>
                <a:lnTo>
                  <a:pt x="261" y="419"/>
                </a:lnTo>
                <a:lnTo>
                  <a:pt x="261" y="419"/>
                </a:lnTo>
                <a:lnTo>
                  <a:pt x="267" y="403"/>
                </a:lnTo>
                <a:lnTo>
                  <a:pt x="273" y="391"/>
                </a:lnTo>
                <a:lnTo>
                  <a:pt x="279" y="379"/>
                </a:lnTo>
                <a:lnTo>
                  <a:pt x="287" y="360"/>
                </a:lnTo>
                <a:lnTo>
                  <a:pt x="287" y="360"/>
                </a:lnTo>
                <a:lnTo>
                  <a:pt x="291" y="348"/>
                </a:lnTo>
                <a:lnTo>
                  <a:pt x="292" y="335"/>
                </a:lnTo>
                <a:lnTo>
                  <a:pt x="294" y="321"/>
                </a:lnTo>
                <a:lnTo>
                  <a:pt x="295" y="309"/>
                </a:lnTo>
                <a:lnTo>
                  <a:pt x="294" y="290"/>
                </a:lnTo>
                <a:lnTo>
                  <a:pt x="294" y="281"/>
                </a:lnTo>
                <a:lnTo>
                  <a:pt x="294" y="281"/>
                </a:lnTo>
                <a:lnTo>
                  <a:pt x="323" y="309"/>
                </a:lnTo>
                <a:lnTo>
                  <a:pt x="353" y="339"/>
                </a:lnTo>
                <a:lnTo>
                  <a:pt x="353" y="339"/>
                </a:lnTo>
                <a:lnTo>
                  <a:pt x="380" y="363"/>
                </a:lnTo>
                <a:lnTo>
                  <a:pt x="417" y="396"/>
                </a:lnTo>
                <a:lnTo>
                  <a:pt x="417" y="396"/>
                </a:lnTo>
                <a:lnTo>
                  <a:pt x="426" y="403"/>
                </a:lnTo>
                <a:lnTo>
                  <a:pt x="432" y="408"/>
                </a:lnTo>
                <a:lnTo>
                  <a:pt x="438" y="413"/>
                </a:lnTo>
                <a:lnTo>
                  <a:pt x="445" y="423"/>
                </a:lnTo>
                <a:lnTo>
                  <a:pt x="445" y="423"/>
                </a:lnTo>
                <a:lnTo>
                  <a:pt x="449" y="430"/>
                </a:lnTo>
                <a:lnTo>
                  <a:pt x="459" y="438"/>
                </a:lnTo>
                <a:lnTo>
                  <a:pt x="482" y="455"/>
                </a:lnTo>
                <a:lnTo>
                  <a:pt x="504" y="471"/>
                </a:lnTo>
                <a:lnTo>
                  <a:pt x="514" y="477"/>
                </a:lnTo>
                <a:lnTo>
                  <a:pt x="514" y="477"/>
                </a:lnTo>
                <a:lnTo>
                  <a:pt x="514" y="480"/>
                </a:lnTo>
                <a:lnTo>
                  <a:pt x="516" y="485"/>
                </a:lnTo>
                <a:lnTo>
                  <a:pt x="516" y="485"/>
                </a:lnTo>
                <a:lnTo>
                  <a:pt x="548" y="500"/>
                </a:lnTo>
                <a:lnTo>
                  <a:pt x="548" y="500"/>
                </a:lnTo>
                <a:lnTo>
                  <a:pt x="542" y="526"/>
                </a:lnTo>
                <a:lnTo>
                  <a:pt x="537" y="550"/>
                </a:lnTo>
                <a:lnTo>
                  <a:pt x="536" y="563"/>
                </a:lnTo>
                <a:lnTo>
                  <a:pt x="535" y="574"/>
                </a:lnTo>
                <a:lnTo>
                  <a:pt x="535" y="574"/>
                </a:lnTo>
                <a:lnTo>
                  <a:pt x="533" y="600"/>
                </a:lnTo>
                <a:lnTo>
                  <a:pt x="533" y="608"/>
                </a:lnTo>
                <a:lnTo>
                  <a:pt x="531" y="614"/>
                </a:lnTo>
                <a:lnTo>
                  <a:pt x="531" y="614"/>
                </a:lnTo>
                <a:lnTo>
                  <a:pt x="522" y="660"/>
                </a:lnTo>
                <a:lnTo>
                  <a:pt x="518" y="692"/>
                </a:lnTo>
                <a:lnTo>
                  <a:pt x="515" y="716"/>
                </a:lnTo>
                <a:lnTo>
                  <a:pt x="515" y="716"/>
                </a:lnTo>
                <a:lnTo>
                  <a:pt x="515" y="734"/>
                </a:lnTo>
                <a:lnTo>
                  <a:pt x="516" y="752"/>
                </a:lnTo>
                <a:lnTo>
                  <a:pt x="519" y="774"/>
                </a:lnTo>
                <a:lnTo>
                  <a:pt x="519" y="774"/>
                </a:lnTo>
                <a:lnTo>
                  <a:pt x="503" y="827"/>
                </a:lnTo>
                <a:lnTo>
                  <a:pt x="503" y="827"/>
                </a:lnTo>
                <a:lnTo>
                  <a:pt x="482" y="885"/>
                </a:lnTo>
                <a:lnTo>
                  <a:pt x="460" y="946"/>
                </a:lnTo>
                <a:lnTo>
                  <a:pt x="460" y="946"/>
                </a:lnTo>
                <a:lnTo>
                  <a:pt x="453" y="970"/>
                </a:lnTo>
                <a:lnTo>
                  <a:pt x="442" y="1012"/>
                </a:lnTo>
                <a:lnTo>
                  <a:pt x="429" y="1069"/>
                </a:lnTo>
                <a:lnTo>
                  <a:pt x="447" y="1079"/>
                </a:lnTo>
                <a:lnTo>
                  <a:pt x="447" y="1079"/>
                </a:lnTo>
                <a:lnTo>
                  <a:pt x="436" y="1136"/>
                </a:lnTo>
                <a:lnTo>
                  <a:pt x="428" y="1179"/>
                </a:lnTo>
                <a:lnTo>
                  <a:pt x="424" y="1196"/>
                </a:lnTo>
                <a:lnTo>
                  <a:pt x="420" y="1207"/>
                </a:lnTo>
                <a:lnTo>
                  <a:pt x="420" y="1207"/>
                </a:lnTo>
                <a:lnTo>
                  <a:pt x="418" y="1218"/>
                </a:lnTo>
                <a:lnTo>
                  <a:pt x="413" y="1236"/>
                </a:lnTo>
                <a:lnTo>
                  <a:pt x="403" y="1285"/>
                </a:lnTo>
                <a:lnTo>
                  <a:pt x="393" y="1333"/>
                </a:lnTo>
                <a:lnTo>
                  <a:pt x="386" y="1365"/>
                </a:lnTo>
                <a:lnTo>
                  <a:pt x="386" y="1365"/>
                </a:lnTo>
                <a:lnTo>
                  <a:pt x="380" y="1383"/>
                </a:lnTo>
                <a:lnTo>
                  <a:pt x="373" y="1401"/>
                </a:lnTo>
                <a:lnTo>
                  <a:pt x="365" y="1417"/>
                </a:lnTo>
                <a:lnTo>
                  <a:pt x="359" y="1428"/>
                </a:lnTo>
                <a:lnTo>
                  <a:pt x="359" y="1428"/>
                </a:lnTo>
                <a:lnTo>
                  <a:pt x="354" y="1433"/>
                </a:lnTo>
                <a:lnTo>
                  <a:pt x="347" y="1439"/>
                </a:lnTo>
                <a:lnTo>
                  <a:pt x="328" y="1451"/>
                </a:lnTo>
                <a:lnTo>
                  <a:pt x="307" y="1462"/>
                </a:lnTo>
                <a:lnTo>
                  <a:pt x="294" y="1467"/>
                </a:lnTo>
                <a:lnTo>
                  <a:pt x="294" y="1467"/>
                </a:lnTo>
                <a:lnTo>
                  <a:pt x="285" y="1470"/>
                </a:lnTo>
                <a:lnTo>
                  <a:pt x="277" y="1472"/>
                </a:lnTo>
                <a:lnTo>
                  <a:pt x="267" y="1477"/>
                </a:lnTo>
                <a:lnTo>
                  <a:pt x="267" y="1477"/>
                </a:lnTo>
                <a:lnTo>
                  <a:pt x="267" y="1478"/>
                </a:lnTo>
                <a:lnTo>
                  <a:pt x="268" y="1481"/>
                </a:lnTo>
                <a:lnTo>
                  <a:pt x="274" y="1484"/>
                </a:lnTo>
                <a:lnTo>
                  <a:pt x="274" y="1484"/>
                </a:lnTo>
                <a:lnTo>
                  <a:pt x="278" y="1485"/>
                </a:lnTo>
                <a:lnTo>
                  <a:pt x="281" y="1484"/>
                </a:lnTo>
                <a:lnTo>
                  <a:pt x="284" y="1483"/>
                </a:lnTo>
                <a:lnTo>
                  <a:pt x="284" y="1483"/>
                </a:lnTo>
                <a:lnTo>
                  <a:pt x="285" y="1484"/>
                </a:lnTo>
                <a:lnTo>
                  <a:pt x="290" y="1487"/>
                </a:lnTo>
                <a:lnTo>
                  <a:pt x="290" y="1487"/>
                </a:lnTo>
                <a:lnTo>
                  <a:pt x="297" y="1488"/>
                </a:lnTo>
                <a:lnTo>
                  <a:pt x="309" y="1489"/>
                </a:lnTo>
                <a:lnTo>
                  <a:pt x="309" y="1489"/>
                </a:lnTo>
                <a:lnTo>
                  <a:pt x="334" y="1489"/>
                </a:lnTo>
                <a:lnTo>
                  <a:pt x="350" y="1488"/>
                </a:lnTo>
                <a:lnTo>
                  <a:pt x="364" y="1485"/>
                </a:lnTo>
                <a:lnTo>
                  <a:pt x="364" y="1485"/>
                </a:lnTo>
                <a:lnTo>
                  <a:pt x="370" y="1484"/>
                </a:lnTo>
                <a:lnTo>
                  <a:pt x="375" y="1484"/>
                </a:lnTo>
                <a:lnTo>
                  <a:pt x="386" y="1484"/>
                </a:lnTo>
                <a:lnTo>
                  <a:pt x="396" y="1487"/>
                </a:lnTo>
                <a:lnTo>
                  <a:pt x="408" y="1487"/>
                </a:lnTo>
                <a:lnTo>
                  <a:pt x="408" y="1487"/>
                </a:lnTo>
                <a:lnTo>
                  <a:pt x="420" y="1484"/>
                </a:lnTo>
                <a:lnTo>
                  <a:pt x="424" y="1483"/>
                </a:lnTo>
                <a:lnTo>
                  <a:pt x="428" y="1482"/>
                </a:lnTo>
                <a:lnTo>
                  <a:pt x="429" y="1479"/>
                </a:lnTo>
                <a:lnTo>
                  <a:pt x="431" y="1477"/>
                </a:lnTo>
                <a:lnTo>
                  <a:pt x="431" y="1473"/>
                </a:lnTo>
                <a:lnTo>
                  <a:pt x="431" y="1470"/>
                </a:lnTo>
                <a:lnTo>
                  <a:pt x="431" y="1470"/>
                </a:lnTo>
                <a:lnTo>
                  <a:pt x="431" y="1457"/>
                </a:lnTo>
                <a:lnTo>
                  <a:pt x="432" y="1442"/>
                </a:lnTo>
                <a:lnTo>
                  <a:pt x="435" y="1425"/>
                </a:lnTo>
                <a:lnTo>
                  <a:pt x="438" y="1410"/>
                </a:lnTo>
                <a:lnTo>
                  <a:pt x="438" y="1410"/>
                </a:lnTo>
                <a:lnTo>
                  <a:pt x="447" y="1391"/>
                </a:lnTo>
                <a:lnTo>
                  <a:pt x="462" y="1361"/>
                </a:lnTo>
                <a:lnTo>
                  <a:pt x="477" y="1330"/>
                </a:lnTo>
                <a:lnTo>
                  <a:pt x="491" y="1299"/>
                </a:lnTo>
                <a:lnTo>
                  <a:pt x="491" y="1299"/>
                </a:lnTo>
                <a:lnTo>
                  <a:pt x="496" y="1286"/>
                </a:lnTo>
                <a:lnTo>
                  <a:pt x="499" y="1271"/>
                </a:lnTo>
                <a:lnTo>
                  <a:pt x="505" y="1244"/>
                </a:lnTo>
                <a:lnTo>
                  <a:pt x="510" y="1221"/>
                </a:lnTo>
                <a:lnTo>
                  <a:pt x="512" y="1207"/>
                </a:lnTo>
                <a:lnTo>
                  <a:pt x="512" y="1207"/>
                </a:lnTo>
                <a:lnTo>
                  <a:pt x="513" y="1202"/>
                </a:lnTo>
                <a:lnTo>
                  <a:pt x="515" y="1196"/>
                </a:lnTo>
                <a:lnTo>
                  <a:pt x="522" y="1182"/>
                </a:lnTo>
                <a:lnTo>
                  <a:pt x="531" y="1169"/>
                </a:lnTo>
                <a:lnTo>
                  <a:pt x="536" y="1158"/>
                </a:lnTo>
                <a:lnTo>
                  <a:pt x="536" y="1158"/>
                </a:lnTo>
                <a:lnTo>
                  <a:pt x="541" y="1146"/>
                </a:lnTo>
                <a:lnTo>
                  <a:pt x="544" y="1131"/>
                </a:lnTo>
                <a:lnTo>
                  <a:pt x="549" y="1113"/>
                </a:lnTo>
                <a:lnTo>
                  <a:pt x="554" y="1113"/>
                </a:lnTo>
                <a:lnTo>
                  <a:pt x="588" y="1067"/>
                </a:lnTo>
                <a:lnTo>
                  <a:pt x="599" y="1120"/>
                </a:lnTo>
                <a:lnTo>
                  <a:pt x="637" y="1120"/>
                </a:lnTo>
                <a:lnTo>
                  <a:pt x="637" y="1120"/>
                </a:lnTo>
                <a:lnTo>
                  <a:pt x="654" y="1151"/>
                </a:lnTo>
                <a:lnTo>
                  <a:pt x="676" y="1191"/>
                </a:lnTo>
                <a:lnTo>
                  <a:pt x="676" y="1191"/>
                </a:lnTo>
                <a:lnTo>
                  <a:pt x="684" y="1203"/>
                </a:lnTo>
                <a:lnTo>
                  <a:pt x="697" y="1221"/>
                </a:lnTo>
                <a:lnTo>
                  <a:pt x="710" y="1240"/>
                </a:lnTo>
                <a:lnTo>
                  <a:pt x="715" y="1248"/>
                </a:lnTo>
                <a:lnTo>
                  <a:pt x="717" y="1255"/>
                </a:lnTo>
                <a:lnTo>
                  <a:pt x="717" y="1255"/>
                </a:lnTo>
                <a:lnTo>
                  <a:pt x="737" y="1305"/>
                </a:lnTo>
                <a:lnTo>
                  <a:pt x="755" y="1350"/>
                </a:lnTo>
                <a:lnTo>
                  <a:pt x="755" y="1350"/>
                </a:lnTo>
                <a:lnTo>
                  <a:pt x="771" y="1391"/>
                </a:lnTo>
                <a:lnTo>
                  <a:pt x="784" y="1428"/>
                </a:lnTo>
                <a:lnTo>
                  <a:pt x="784" y="1428"/>
                </a:lnTo>
                <a:lnTo>
                  <a:pt x="784" y="1436"/>
                </a:lnTo>
                <a:lnTo>
                  <a:pt x="784" y="1445"/>
                </a:lnTo>
                <a:lnTo>
                  <a:pt x="782" y="1455"/>
                </a:lnTo>
                <a:lnTo>
                  <a:pt x="781" y="1461"/>
                </a:lnTo>
                <a:lnTo>
                  <a:pt x="781" y="1461"/>
                </a:lnTo>
                <a:lnTo>
                  <a:pt x="776" y="1466"/>
                </a:lnTo>
                <a:lnTo>
                  <a:pt x="768" y="1471"/>
                </a:lnTo>
                <a:lnTo>
                  <a:pt x="753" y="1481"/>
                </a:lnTo>
                <a:lnTo>
                  <a:pt x="753" y="1481"/>
                </a:lnTo>
                <a:lnTo>
                  <a:pt x="743" y="1488"/>
                </a:lnTo>
                <a:lnTo>
                  <a:pt x="738" y="1492"/>
                </a:lnTo>
                <a:lnTo>
                  <a:pt x="736" y="1495"/>
                </a:lnTo>
                <a:lnTo>
                  <a:pt x="736" y="1495"/>
                </a:lnTo>
                <a:lnTo>
                  <a:pt x="736" y="1496"/>
                </a:lnTo>
                <a:lnTo>
                  <a:pt x="737" y="1498"/>
                </a:lnTo>
                <a:lnTo>
                  <a:pt x="742" y="1501"/>
                </a:lnTo>
                <a:lnTo>
                  <a:pt x="747" y="1503"/>
                </a:lnTo>
                <a:lnTo>
                  <a:pt x="753" y="1504"/>
                </a:lnTo>
                <a:lnTo>
                  <a:pt x="753" y="1504"/>
                </a:lnTo>
                <a:lnTo>
                  <a:pt x="755" y="1503"/>
                </a:lnTo>
                <a:lnTo>
                  <a:pt x="757" y="1501"/>
                </a:lnTo>
                <a:lnTo>
                  <a:pt x="757" y="1500"/>
                </a:lnTo>
                <a:lnTo>
                  <a:pt x="757" y="1500"/>
                </a:lnTo>
                <a:lnTo>
                  <a:pt x="760" y="1501"/>
                </a:lnTo>
                <a:lnTo>
                  <a:pt x="762" y="1505"/>
                </a:lnTo>
                <a:lnTo>
                  <a:pt x="762" y="1505"/>
                </a:lnTo>
                <a:lnTo>
                  <a:pt x="764" y="1505"/>
                </a:lnTo>
                <a:lnTo>
                  <a:pt x="766" y="1505"/>
                </a:lnTo>
                <a:lnTo>
                  <a:pt x="775" y="1505"/>
                </a:lnTo>
                <a:lnTo>
                  <a:pt x="775" y="1505"/>
                </a:lnTo>
                <a:lnTo>
                  <a:pt x="777" y="1505"/>
                </a:lnTo>
                <a:lnTo>
                  <a:pt x="778" y="1503"/>
                </a:lnTo>
                <a:lnTo>
                  <a:pt x="777" y="1500"/>
                </a:lnTo>
                <a:lnTo>
                  <a:pt x="777" y="1500"/>
                </a:lnTo>
                <a:lnTo>
                  <a:pt x="781" y="1504"/>
                </a:lnTo>
                <a:lnTo>
                  <a:pt x="784" y="1505"/>
                </a:lnTo>
                <a:lnTo>
                  <a:pt x="787" y="1506"/>
                </a:lnTo>
                <a:lnTo>
                  <a:pt x="787" y="1506"/>
                </a:lnTo>
                <a:lnTo>
                  <a:pt x="788" y="1505"/>
                </a:lnTo>
                <a:lnTo>
                  <a:pt x="789" y="1503"/>
                </a:lnTo>
                <a:lnTo>
                  <a:pt x="790" y="1499"/>
                </a:lnTo>
                <a:lnTo>
                  <a:pt x="790" y="1499"/>
                </a:lnTo>
                <a:lnTo>
                  <a:pt x="792" y="1500"/>
                </a:lnTo>
                <a:lnTo>
                  <a:pt x="795" y="1503"/>
                </a:lnTo>
                <a:lnTo>
                  <a:pt x="795" y="1503"/>
                </a:lnTo>
                <a:lnTo>
                  <a:pt x="800" y="1503"/>
                </a:lnTo>
                <a:lnTo>
                  <a:pt x="801" y="1501"/>
                </a:lnTo>
                <a:lnTo>
                  <a:pt x="801" y="1501"/>
                </a:lnTo>
                <a:lnTo>
                  <a:pt x="803" y="1503"/>
                </a:lnTo>
                <a:lnTo>
                  <a:pt x="805" y="1505"/>
                </a:lnTo>
                <a:lnTo>
                  <a:pt x="805" y="1505"/>
                </a:lnTo>
                <a:lnTo>
                  <a:pt x="809" y="1505"/>
                </a:lnTo>
                <a:lnTo>
                  <a:pt x="812" y="1504"/>
                </a:lnTo>
                <a:lnTo>
                  <a:pt x="816" y="1501"/>
                </a:lnTo>
                <a:lnTo>
                  <a:pt x="821" y="1496"/>
                </a:lnTo>
                <a:lnTo>
                  <a:pt x="821" y="1496"/>
                </a:lnTo>
                <a:lnTo>
                  <a:pt x="823" y="1493"/>
                </a:lnTo>
                <a:lnTo>
                  <a:pt x="828" y="1489"/>
                </a:lnTo>
                <a:lnTo>
                  <a:pt x="839" y="1481"/>
                </a:lnTo>
                <a:lnTo>
                  <a:pt x="845" y="1477"/>
                </a:lnTo>
                <a:lnTo>
                  <a:pt x="849" y="1472"/>
                </a:lnTo>
                <a:lnTo>
                  <a:pt x="852" y="1467"/>
                </a:lnTo>
                <a:lnTo>
                  <a:pt x="852" y="1464"/>
                </a:lnTo>
                <a:lnTo>
                  <a:pt x="852" y="1464"/>
                </a:lnTo>
                <a:lnTo>
                  <a:pt x="846" y="1443"/>
                </a:lnTo>
                <a:lnTo>
                  <a:pt x="843" y="1429"/>
                </a:lnTo>
                <a:lnTo>
                  <a:pt x="841" y="1415"/>
                </a:lnTo>
                <a:lnTo>
                  <a:pt x="841" y="1415"/>
                </a:lnTo>
                <a:lnTo>
                  <a:pt x="840" y="1404"/>
                </a:lnTo>
                <a:lnTo>
                  <a:pt x="838" y="1388"/>
                </a:lnTo>
                <a:lnTo>
                  <a:pt x="831" y="1348"/>
                </a:lnTo>
                <a:lnTo>
                  <a:pt x="822" y="1306"/>
                </a:lnTo>
                <a:lnTo>
                  <a:pt x="817" y="1276"/>
                </a:lnTo>
                <a:lnTo>
                  <a:pt x="817" y="1276"/>
                </a:lnTo>
                <a:lnTo>
                  <a:pt x="815" y="1266"/>
                </a:lnTo>
                <a:lnTo>
                  <a:pt x="811" y="1255"/>
                </a:lnTo>
                <a:lnTo>
                  <a:pt x="806" y="1244"/>
                </a:lnTo>
                <a:lnTo>
                  <a:pt x="800" y="1233"/>
                </a:lnTo>
                <a:lnTo>
                  <a:pt x="788" y="1212"/>
                </a:lnTo>
                <a:lnTo>
                  <a:pt x="777" y="1193"/>
                </a:lnTo>
                <a:lnTo>
                  <a:pt x="777" y="1193"/>
                </a:lnTo>
                <a:lnTo>
                  <a:pt x="772" y="1185"/>
                </a:lnTo>
                <a:lnTo>
                  <a:pt x="767" y="1174"/>
                </a:lnTo>
                <a:lnTo>
                  <a:pt x="759" y="1149"/>
                </a:lnTo>
                <a:lnTo>
                  <a:pt x="750" y="1121"/>
                </a:lnTo>
                <a:lnTo>
                  <a:pt x="755" y="1118"/>
                </a:lnTo>
                <a:lnTo>
                  <a:pt x="755" y="1118"/>
                </a:lnTo>
                <a:lnTo>
                  <a:pt x="750" y="1092"/>
                </a:lnTo>
                <a:lnTo>
                  <a:pt x="748" y="1073"/>
                </a:lnTo>
                <a:lnTo>
                  <a:pt x="747" y="1062"/>
                </a:lnTo>
                <a:lnTo>
                  <a:pt x="747" y="1062"/>
                </a:lnTo>
                <a:lnTo>
                  <a:pt x="753" y="1000"/>
                </a:lnTo>
                <a:lnTo>
                  <a:pt x="753" y="1000"/>
                </a:lnTo>
                <a:lnTo>
                  <a:pt x="753" y="989"/>
                </a:lnTo>
                <a:lnTo>
                  <a:pt x="751" y="977"/>
                </a:lnTo>
                <a:lnTo>
                  <a:pt x="748" y="953"/>
                </a:lnTo>
                <a:lnTo>
                  <a:pt x="748" y="953"/>
                </a:lnTo>
                <a:lnTo>
                  <a:pt x="748" y="936"/>
                </a:lnTo>
                <a:lnTo>
                  <a:pt x="749" y="911"/>
                </a:lnTo>
                <a:lnTo>
                  <a:pt x="749" y="884"/>
                </a:lnTo>
                <a:lnTo>
                  <a:pt x="748" y="871"/>
                </a:lnTo>
                <a:lnTo>
                  <a:pt x="745" y="860"/>
                </a:lnTo>
                <a:lnTo>
                  <a:pt x="745" y="860"/>
                </a:lnTo>
                <a:lnTo>
                  <a:pt x="732" y="813"/>
                </a:lnTo>
                <a:lnTo>
                  <a:pt x="732" y="813"/>
                </a:lnTo>
                <a:lnTo>
                  <a:pt x="733" y="804"/>
                </a:lnTo>
                <a:lnTo>
                  <a:pt x="734" y="796"/>
                </a:lnTo>
                <a:lnTo>
                  <a:pt x="733" y="790"/>
                </a:lnTo>
                <a:lnTo>
                  <a:pt x="733" y="790"/>
                </a:lnTo>
                <a:lnTo>
                  <a:pt x="731" y="787"/>
                </a:lnTo>
                <a:lnTo>
                  <a:pt x="728" y="785"/>
                </a:lnTo>
                <a:lnTo>
                  <a:pt x="725" y="785"/>
                </a:lnTo>
                <a:lnTo>
                  <a:pt x="725" y="785"/>
                </a:lnTo>
                <a:lnTo>
                  <a:pt x="731" y="771"/>
                </a:lnTo>
                <a:lnTo>
                  <a:pt x="734" y="760"/>
                </a:lnTo>
                <a:lnTo>
                  <a:pt x="734" y="752"/>
                </a:lnTo>
                <a:lnTo>
                  <a:pt x="734" y="752"/>
                </a:lnTo>
                <a:lnTo>
                  <a:pt x="729" y="733"/>
                </a:lnTo>
                <a:lnTo>
                  <a:pt x="723" y="714"/>
                </a:lnTo>
                <a:lnTo>
                  <a:pt x="723" y="714"/>
                </a:lnTo>
                <a:lnTo>
                  <a:pt x="721" y="699"/>
                </a:lnTo>
                <a:lnTo>
                  <a:pt x="721" y="689"/>
                </a:lnTo>
                <a:lnTo>
                  <a:pt x="722" y="678"/>
                </a:lnTo>
                <a:lnTo>
                  <a:pt x="722" y="678"/>
                </a:lnTo>
                <a:lnTo>
                  <a:pt x="725" y="660"/>
                </a:lnTo>
                <a:lnTo>
                  <a:pt x="729" y="633"/>
                </a:lnTo>
                <a:lnTo>
                  <a:pt x="738" y="589"/>
                </a:lnTo>
                <a:lnTo>
                  <a:pt x="738" y="589"/>
                </a:lnTo>
                <a:lnTo>
                  <a:pt x="743" y="547"/>
                </a:lnTo>
                <a:lnTo>
                  <a:pt x="747" y="503"/>
                </a:lnTo>
                <a:lnTo>
                  <a:pt x="747" y="503"/>
                </a:lnTo>
                <a:lnTo>
                  <a:pt x="747" y="496"/>
                </a:lnTo>
                <a:lnTo>
                  <a:pt x="745" y="487"/>
                </a:lnTo>
                <a:lnTo>
                  <a:pt x="742" y="468"/>
                </a:lnTo>
                <a:lnTo>
                  <a:pt x="734" y="441"/>
                </a:lnTo>
                <a:lnTo>
                  <a:pt x="734" y="441"/>
                </a:lnTo>
                <a:lnTo>
                  <a:pt x="732" y="431"/>
                </a:lnTo>
                <a:lnTo>
                  <a:pt x="728" y="425"/>
                </a:lnTo>
                <a:lnTo>
                  <a:pt x="727" y="423"/>
                </a:lnTo>
                <a:lnTo>
                  <a:pt x="725" y="421"/>
                </a:lnTo>
                <a:lnTo>
                  <a:pt x="725" y="421"/>
                </a:lnTo>
                <a:lnTo>
                  <a:pt x="687" y="405"/>
                </a:lnTo>
                <a:lnTo>
                  <a:pt x="686" y="393"/>
                </a:lnTo>
                <a:lnTo>
                  <a:pt x="686" y="393"/>
                </a:lnTo>
                <a:lnTo>
                  <a:pt x="693" y="385"/>
                </a:lnTo>
                <a:lnTo>
                  <a:pt x="703" y="373"/>
                </a:lnTo>
                <a:lnTo>
                  <a:pt x="703" y="373"/>
                </a:lnTo>
                <a:lnTo>
                  <a:pt x="726" y="334"/>
                </a:lnTo>
                <a:lnTo>
                  <a:pt x="726" y="334"/>
                </a:lnTo>
                <a:lnTo>
                  <a:pt x="727" y="330"/>
                </a:lnTo>
                <a:lnTo>
                  <a:pt x="728" y="324"/>
                </a:lnTo>
                <a:lnTo>
                  <a:pt x="729" y="308"/>
                </a:lnTo>
                <a:lnTo>
                  <a:pt x="728" y="289"/>
                </a:lnTo>
                <a:lnTo>
                  <a:pt x="727" y="272"/>
                </a:lnTo>
                <a:lnTo>
                  <a:pt x="727" y="272"/>
                </a:lnTo>
                <a:lnTo>
                  <a:pt x="725" y="265"/>
                </a:lnTo>
                <a:lnTo>
                  <a:pt x="722" y="259"/>
                </a:lnTo>
                <a:lnTo>
                  <a:pt x="719" y="256"/>
                </a:lnTo>
                <a:lnTo>
                  <a:pt x="715" y="252"/>
                </a:lnTo>
                <a:lnTo>
                  <a:pt x="710" y="248"/>
                </a:lnTo>
                <a:lnTo>
                  <a:pt x="708" y="247"/>
                </a:lnTo>
                <a:lnTo>
                  <a:pt x="708" y="247"/>
                </a:lnTo>
                <a:lnTo>
                  <a:pt x="697" y="231"/>
                </a:lnTo>
                <a:lnTo>
                  <a:pt x="697" y="231"/>
                </a:lnTo>
                <a:lnTo>
                  <a:pt x="693" y="228"/>
                </a:lnTo>
                <a:lnTo>
                  <a:pt x="688" y="224"/>
                </a:lnTo>
                <a:lnTo>
                  <a:pt x="680" y="218"/>
                </a:lnTo>
                <a:lnTo>
                  <a:pt x="680" y="218"/>
                </a:lnTo>
                <a:lnTo>
                  <a:pt x="673" y="216"/>
                </a:lnTo>
                <a:lnTo>
                  <a:pt x="666" y="212"/>
                </a:lnTo>
                <a:lnTo>
                  <a:pt x="653" y="208"/>
                </a:lnTo>
                <a:lnTo>
                  <a:pt x="653" y="208"/>
                </a:lnTo>
                <a:lnTo>
                  <a:pt x="616" y="203"/>
                </a:lnTo>
                <a:lnTo>
                  <a:pt x="621" y="209"/>
                </a:lnTo>
                <a:lnTo>
                  <a:pt x="597" y="214"/>
                </a:lnTo>
                <a:lnTo>
                  <a:pt x="557" y="226"/>
                </a:lnTo>
                <a:lnTo>
                  <a:pt x="544" y="240"/>
                </a:lnTo>
                <a:lnTo>
                  <a:pt x="544" y="250"/>
                </a:lnTo>
                <a:lnTo>
                  <a:pt x="536" y="256"/>
                </a:lnTo>
                <a:lnTo>
                  <a:pt x="537" y="265"/>
                </a:lnTo>
                <a:lnTo>
                  <a:pt x="536" y="274"/>
                </a:lnTo>
                <a:lnTo>
                  <a:pt x="543" y="280"/>
                </a:lnTo>
                <a:lnTo>
                  <a:pt x="543" y="280"/>
                </a:lnTo>
                <a:lnTo>
                  <a:pt x="538" y="296"/>
                </a:lnTo>
                <a:lnTo>
                  <a:pt x="538" y="296"/>
                </a:lnTo>
                <a:lnTo>
                  <a:pt x="538" y="308"/>
                </a:lnTo>
                <a:lnTo>
                  <a:pt x="538" y="321"/>
                </a:lnTo>
                <a:lnTo>
                  <a:pt x="538" y="321"/>
                </a:lnTo>
                <a:lnTo>
                  <a:pt x="540" y="329"/>
                </a:lnTo>
                <a:lnTo>
                  <a:pt x="537" y="343"/>
                </a:lnTo>
                <a:lnTo>
                  <a:pt x="537" y="343"/>
                </a:lnTo>
                <a:lnTo>
                  <a:pt x="536" y="351"/>
                </a:lnTo>
                <a:lnTo>
                  <a:pt x="533" y="354"/>
                </a:lnTo>
                <a:lnTo>
                  <a:pt x="532" y="356"/>
                </a:lnTo>
                <a:lnTo>
                  <a:pt x="532" y="357"/>
                </a:lnTo>
                <a:lnTo>
                  <a:pt x="532" y="357"/>
                </a:lnTo>
                <a:lnTo>
                  <a:pt x="533" y="359"/>
                </a:lnTo>
                <a:lnTo>
                  <a:pt x="535" y="363"/>
                </a:lnTo>
                <a:lnTo>
                  <a:pt x="537" y="368"/>
                </a:lnTo>
                <a:lnTo>
                  <a:pt x="537" y="368"/>
                </a:lnTo>
                <a:lnTo>
                  <a:pt x="538" y="386"/>
                </a:lnTo>
                <a:lnTo>
                  <a:pt x="538" y="386"/>
                </a:lnTo>
                <a:lnTo>
                  <a:pt x="499" y="368"/>
                </a:lnTo>
                <a:lnTo>
                  <a:pt x="499" y="368"/>
                </a:lnTo>
                <a:lnTo>
                  <a:pt x="490" y="359"/>
                </a:lnTo>
                <a:lnTo>
                  <a:pt x="474" y="345"/>
                </a:lnTo>
                <a:lnTo>
                  <a:pt x="474" y="345"/>
                </a:lnTo>
                <a:lnTo>
                  <a:pt x="460" y="334"/>
                </a:lnTo>
                <a:lnTo>
                  <a:pt x="441" y="320"/>
                </a:lnTo>
                <a:lnTo>
                  <a:pt x="421" y="307"/>
                </a:lnTo>
                <a:lnTo>
                  <a:pt x="409" y="297"/>
                </a:lnTo>
                <a:lnTo>
                  <a:pt x="409" y="297"/>
                </a:lnTo>
                <a:lnTo>
                  <a:pt x="357" y="251"/>
                </a:lnTo>
                <a:lnTo>
                  <a:pt x="325" y="223"/>
                </a:lnTo>
                <a:lnTo>
                  <a:pt x="311" y="208"/>
                </a:lnTo>
                <a:lnTo>
                  <a:pt x="311" y="208"/>
                </a:lnTo>
                <a:lnTo>
                  <a:pt x="306" y="202"/>
                </a:lnTo>
                <a:lnTo>
                  <a:pt x="297" y="191"/>
                </a:lnTo>
                <a:lnTo>
                  <a:pt x="284" y="175"/>
                </a:lnTo>
                <a:lnTo>
                  <a:pt x="284" y="175"/>
                </a:lnTo>
                <a:lnTo>
                  <a:pt x="284" y="158"/>
                </a:lnTo>
                <a:lnTo>
                  <a:pt x="284" y="158"/>
                </a:lnTo>
                <a:lnTo>
                  <a:pt x="281" y="145"/>
                </a:lnTo>
                <a:lnTo>
                  <a:pt x="280" y="136"/>
                </a:lnTo>
                <a:lnTo>
                  <a:pt x="280" y="133"/>
                </a:lnTo>
                <a:lnTo>
                  <a:pt x="280" y="133"/>
                </a:lnTo>
                <a:lnTo>
                  <a:pt x="281" y="128"/>
                </a:lnTo>
                <a:lnTo>
                  <a:pt x="285" y="121"/>
                </a:lnTo>
                <a:lnTo>
                  <a:pt x="285" y="121"/>
                </a:lnTo>
                <a:lnTo>
                  <a:pt x="292" y="108"/>
                </a:lnTo>
                <a:lnTo>
                  <a:pt x="296" y="100"/>
                </a:lnTo>
                <a:lnTo>
                  <a:pt x="297" y="93"/>
                </a:lnTo>
                <a:lnTo>
                  <a:pt x="297" y="93"/>
                </a:lnTo>
                <a:lnTo>
                  <a:pt x="296" y="88"/>
                </a:lnTo>
                <a:lnTo>
                  <a:pt x="294" y="83"/>
                </a:lnTo>
                <a:lnTo>
                  <a:pt x="292" y="80"/>
                </a:lnTo>
                <a:lnTo>
                  <a:pt x="292" y="80"/>
                </a:lnTo>
                <a:lnTo>
                  <a:pt x="291" y="77"/>
                </a:lnTo>
                <a:lnTo>
                  <a:pt x="291" y="72"/>
                </a:lnTo>
                <a:lnTo>
                  <a:pt x="289" y="67"/>
                </a:lnTo>
                <a:lnTo>
                  <a:pt x="289" y="67"/>
                </a:lnTo>
                <a:lnTo>
                  <a:pt x="285" y="61"/>
                </a:lnTo>
                <a:lnTo>
                  <a:pt x="280" y="57"/>
                </a:lnTo>
                <a:lnTo>
                  <a:pt x="269" y="48"/>
                </a:lnTo>
                <a:lnTo>
                  <a:pt x="269" y="48"/>
                </a:lnTo>
                <a:lnTo>
                  <a:pt x="262" y="39"/>
                </a:lnTo>
                <a:lnTo>
                  <a:pt x="252" y="28"/>
                </a:lnTo>
                <a:lnTo>
                  <a:pt x="238" y="9"/>
                </a:lnTo>
                <a:lnTo>
                  <a:pt x="238" y="9"/>
                </a:lnTo>
                <a:lnTo>
                  <a:pt x="236" y="7"/>
                </a:lnTo>
                <a:lnTo>
                  <a:pt x="234" y="6"/>
                </a:lnTo>
                <a:lnTo>
                  <a:pt x="230" y="5"/>
                </a:lnTo>
                <a:lnTo>
                  <a:pt x="227" y="6"/>
                </a:lnTo>
                <a:lnTo>
                  <a:pt x="227" y="6"/>
                </a:lnTo>
                <a:lnTo>
                  <a:pt x="224" y="5"/>
                </a:lnTo>
                <a:lnTo>
                  <a:pt x="217" y="4"/>
                </a:lnTo>
                <a:lnTo>
                  <a:pt x="217" y="4"/>
                </a:lnTo>
                <a:lnTo>
                  <a:pt x="212" y="4"/>
                </a:lnTo>
                <a:lnTo>
                  <a:pt x="211" y="5"/>
                </a:lnTo>
                <a:lnTo>
                  <a:pt x="210" y="7"/>
                </a:lnTo>
                <a:lnTo>
                  <a:pt x="210" y="7"/>
                </a:lnTo>
                <a:lnTo>
                  <a:pt x="207" y="5"/>
                </a:lnTo>
                <a:lnTo>
                  <a:pt x="205" y="2"/>
                </a:lnTo>
                <a:lnTo>
                  <a:pt x="202" y="2"/>
                </a:lnTo>
                <a:lnTo>
                  <a:pt x="202" y="2"/>
                </a:lnTo>
                <a:lnTo>
                  <a:pt x="196" y="4"/>
                </a:lnTo>
                <a:lnTo>
                  <a:pt x="194" y="5"/>
                </a:lnTo>
                <a:lnTo>
                  <a:pt x="194" y="5"/>
                </a:lnTo>
                <a:lnTo>
                  <a:pt x="186" y="0"/>
                </a:lnTo>
                <a:lnTo>
                  <a:pt x="186" y="0"/>
                </a:lnTo>
                <a:lnTo>
                  <a:pt x="184" y="0"/>
                </a:lnTo>
                <a:lnTo>
                  <a:pt x="182" y="1"/>
                </a:lnTo>
                <a:lnTo>
                  <a:pt x="182" y="5"/>
                </a:lnTo>
                <a:lnTo>
                  <a:pt x="182" y="5"/>
                </a:lnTo>
                <a:lnTo>
                  <a:pt x="180" y="4"/>
                </a:lnTo>
                <a:lnTo>
                  <a:pt x="175" y="2"/>
                </a:lnTo>
                <a:lnTo>
                  <a:pt x="175" y="2"/>
                </a:lnTo>
                <a:lnTo>
                  <a:pt x="172" y="2"/>
                </a:lnTo>
                <a:lnTo>
                  <a:pt x="169" y="4"/>
                </a:lnTo>
                <a:lnTo>
                  <a:pt x="167" y="7"/>
                </a:lnTo>
                <a:lnTo>
                  <a:pt x="167" y="7"/>
                </a:lnTo>
                <a:lnTo>
                  <a:pt x="166" y="7"/>
                </a:lnTo>
                <a:lnTo>
                  <a:pt x="158" y="6"/>
                </a:lnTo>
                <a:lnTo>
                  <a:pt x="158" y="6"/>
                </a:lnTo>
                <a:lnTo>
                  <a:pt x="156" y="7"/>
                </a:lnTo>
                <a:lnTo>
                  <a:pt x="155" y="10"/>
                </a:lnTo>
                <a:lnTo>
                  <a:pt x="154" y="13"/>
                </a:lnTo>
                <a:lnTo>
                  <a:pt x="154" y="13"/>
                </a:lnTo>
                <a:lnTo>
                  <a:pt x="152" y="13"/>
                </a:lnTo>
                <a:lnTo>
                  <a:pt x="150" y="17"/>
                </a:lnTo>
                <a:lnTo>
                  <a:pt x="149" y="20"/>
                </a:lnTo>
                <a:lnTo>
                  <a:pt x="149" y="23"/>
                </a:lnTo>
                <a:lnTo>
                  <a:pt x="150" y="26"/>
                </a:lnTo>
                <a:lnTo>
                  <a:pt x="152" y="30"/>
                </a:lnTo>
                <a:lnTo>
                  <a:pt x="152" y="30"/>
                </a:lnTo>
                <a:lnTo>
                  <a:pt x="158" y="38"/>
                </a:lnTo>
                <a:lnTo>
                  <a:pt x="162" y="41"/>
                </a:lnTo>
                <a:lnTo>
                  <a:pt x="166" y="44"/>
                </a:lnTo>
                <a:lnTo>
                  <a:pt x="166" y="44"/>
                </a:lnTo>
                <a:lnTo>
                  <a:pt x="185" y="69"/>
                </a:lnTo>
                <a:lnTo>
                  <a:pt x="185" y="69"/>
                </a:lnTo>
                <a:lnTo>
                  <a:pt x="191" y="78"/>
                </a:lnTo>
                <a:lnTo>
                  <a:pt x="197" y="89"/>
                </a:lnTo>
                <a:lnTo>
                  <a:pt x="211" y="114"/>
                </a:lnTo>
                <a:lnTo>
                  <a:pt x="211" y="114"/>
                </a:lnTo>
                <a:close/>
                <a:moveTo>
                  <a:pt x="95" y="1315"/>
                </a:moveTo>
                <a:lnTo>
                  <a:pt x="95" y="1315"/>
                </a:lnTo>
                <a:lnTo>
                  <a:pt x="91" y="1360"/>
                </a:lnTo>
                <a:lnTo>
                  <a:pt x="87" y="1417"/>
                </a:lnTo>
                <a:lnTo>
                  <a:pt x="87" y="1417"/>
                </a:lnTo>
                <a:lnTo>
                  <a:pt x="85" y="1431"/>
                </a:lnTo>
                <a:lnTo>
                  <a:pt x="85" y="1445"/>
                </a:lnTo>
                <a:lnTo>
                  <a:pt x="85" y="1461"/>
                </a:lnTo>
                <a:lnTo>
                  <a:pt x="85" y="1461"/>
                </a:lnTo>
                <a:lnTo>
                  <a:pt x="66" y="1447"/>
                </a:lnTo>
                <a:lnTo>
                  <a:pt x="66" y="1447"/>
                </a:lnTo>
                <a:lnTo>
                  <a:pt x="66" y="1432"/>
                </a:lnTo>
                <a:lnTo>
                  <a:pt x="67" y="1420"/>
                </a:lnTo>
                <a:lnTo>
                  <a:pt x="68" y="1410"/>
                </a:lnTo>
                <a:lnTo>
                  <a:pt x="68" y="1410"/>
                </a:lnTo>
                <a:lnTo>
                  <a:pt x="74" y="1383"/>
                </a:lnTo>
                <a:lnTo>
                  <a:pt x="78" y="1367"/>
                </a:lnTo>
                <a:lnTo>
                  <a:pt x="82" y="1356"/>
                </a:lnTo>
                <a:lnTo>
                  <a:pt x="82" y="1356"/>
                </a:lnTo>
                <a:lnTo>
                  <a:pt x="90" y="1333"/>
                </a:lnTo>
                <a:lnTo>
                  <a:pt x="95" y="1315"/>
                </a:lnTo>
                <a:lnTo>
                  <a:pt x="95" y="13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2017-10-01T14:28:34Z</dcterms:modified>
  <cp:category/>
</cp:coreProperties>
</file>